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1"/>
  </p:notesMasterIdLst>
  <p:sldIdLst>
    <p:sldId id="606" r:id="rId2"/>
    <p:sldId id="972" r:id="rId3"/>
    <p:sldId id="608" r:id="rId4"/>
    <p:sldId id="974" r:id="rId5"/>
    <p:sldId id="976" r:id="rId6"/>
    <p:sldId id="977" r:id="rId7"/>
    <p:sldId id="607" r:id="rId8"/>
    <p:sldId id="978" r:id="rId9"/>
    <p:sldId id="979" r:id="rId10"/>
    <p:sldId id="970" r:id="rId11"/>
    <p:sldId id="971" r:id="rId12"/>
    <p:sldId id="980" r:id="rId13"/>
    <p:sldId id="982" r:id="rId14"/>
    <p:sldId id="981" r:id="rId15"/>
    <p:sldId id="983" r:id="rId16"/>
    <p:sldId id="984" r:id="rId17"/>
    <p:sldId id="985" r:id="rId18"/>
    <p:sldId id="986" r:id="rId19"/>
    <p:sldId id="973" r:id="rId20"/>
  </p:sldIdLst>
  <p:sldSz cx="12192000" cy="6858000"/>
  <p:notesSz cx="6808788" cy="9940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9B36CA-59AF-4C49-9A1C-F8BB487C8820}" v="70" dt="2024-02-01T11:44:57.6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04" autoAdjust="0"/>
  </p:normalViewPr>
  <p:slideViewPr>
    <p:cSldViewPr snapToGrid="0">
      <p:cViewPr varScale="1">
        <p:scale>
          <a:sx n="106" d="100"/>
          <a:sy n="106" d="100"/>
        </p:scale>
        <p:origin x="7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e Brown (staff)" userId="de8b7712-bd89-438d-bea6-a54e5199a8bd" providerId="ADAL" clId="{E09B36CA-59AF-4C49-9A1C-F8BB487C8820}"/>
    <pc:docChg chg="undo custSel addSld delSld modSld sldOrd delMainMaster">
      <pc:chgData name="Louise Brown (staff)" userId="de8b7712-bd89-438d-bea6-a54e5199a8bd" providerId="ADAL" clId="{E09B36CA-59AF-4C49-9A1C-F8BB487C8820}" dt="2024-06-03T10:04:01.873" v="6868" actId="692"/>
      <pc:docMkLst>
        <pc:docMk/>
      </pc:docMkLst>
      <pc:sldChg chg="del">
        <pc:chgData name="Louise Brown (staff)" userId="de8b7712-bd89-438d-bea6-a54e5199a8bd" providerId="ADAL" clId="{E09B36CA-59AF-4C49-9A1C-F8BB487C8820}" dt="2024-01-29T15:40:52.760" v="219" actId="47"/>
        <pc:sldMkLst>
          <pc:docMk/>
          <pc:sldMk cId="3679488574" sldId="422"/>
        </pc:sldMkLst>
      </pc:sldChg>
      <pc:sldChg chg="del ord">
        <pc:chgData name="Louise Brown (staff)" userId="de8b7712-bd89-438d-bea6-a54e5199a8bd" providerId="ADAL" clId="{E09B36CA-59AF-4C49-9A1C-F8BB487C8820}" dt="2024-02-01T11:51:15.614" v="5374" actId="47"/>
        <pc:sldMkLst>
          <pc:docMk/>
          <pc:sldMk cId="3892305183" sldId="423"/>
        </pc:sldMkLst>
      </pc:sldChg>
      <pc:sldChg chg="del ord">
        <pc:chgData name="Louise Brown (staff)" userId="de8b7712-bd89-438d-bea6-a54e5199a8bd" providerId="ADAL" clId="{E09B36CA-59AF-4C49-9A1C-F8BB487C8820}" dt="2024-02-01T11:51:17.121" v="5375" actId="47"/>
        <pc:sldMkLst>
          <pc:docMk/>
          <pc:sldMk cId="1752635357" sldId="424"/>
        </pc:sldMkLst>
      </pc:sldChg>
      <pc:sldChg chg="del">
        <pc:chgData name="Louise Brown (staff)" userId="de8b7712-bd89-438d-bea6-a54e5199a8bd" providerId="ADAL" clId="{E09B36CA-59AF-4C49-9A1C-F8BB487C8820}" dt="2024-02-01T11:51:13.028" v="5373" actId="47"/>
        <pc:sldMkLst>
          <pc:docMk/>
          <pc:sldMk cId="1176857140" sldId="425"/>
        </pc:sldMkLst>
      </pc:sldChg>
      <pc:sldChg chg="del ord">
        <pc:chgData name="Louise Brown (staff)" userId="de8b7712-bd89-438d-bea6-a54e5199a8bd" providerId="ADAL" clId="{E09B36CA-59AF-4C49-9A1C-F8BB487C8820}" dt="2024-02-01T11:51:18.685" v="5377" actId="47"/>
        <pc:sldMkLst>
          <pc:docMk/>
          <pc:sldMk cId="1068056232" sldId="426"/>
        </pc:sldMkLst>
      </pc:sldChg>
      <pc:sldChg chg="del ord">
        <pc:chgData name="Louise Brown (staff)" userId="de8b7712-bd89-438d-bea6-a54e5199a8bd" providerId="ADAL" clId="{E09B36CA-59AF-4C49-9A1C-F8BB487C8820}" dt="2024-02-01T11:51:17.955" v="5376" actId="47"/>
        <pc:sldMkLst>
          <pc:docMk/>
          <pc:sldMk cId="142873749" sldId="428"/>
        </pc:sldMkLst>
      </pc:sldChg>
      <pc:sldChg chg="delSp modSp mod">
        <pc:chgData name="Louise Brown (staff)" userId="de8b7712-bd89-438d-bea6-a54e5199a8bd" providerId="ADAL" clId="{E09B36CA-59AF-4C49-9A1C-F8BB487C8820}" dt="2024-02-01T12:15:22.395" v="6854" actId="478"/>
        <pc:sldMkLst>
          <pc:docMk/>
          <pc:sldMk cId="688158928" sldId="606"/>
        </pc:sldMkLst>
        <pc:spChg chg="del">
          <ac:chgData name="Louise Brown (staff)" userId="de8b7712-bd89-438d-bea6-a54e5199a8bd" providerId="ADAL" clId="{E09B36CA-59AF-4C49-9A1C-F8BB487C8820}" dt="2024-02-01T12:15:22.395" v="6854" actId="478"/>
          <ac:spMkLst>
            <pc:docMk/>
            <pc:sldMk cId="688158928" sldId="606"/>
            <ac:spMk id="2" creationId="{F36C2895-F909-A8C6-61AD-6056488C4FA6}"/>
          </ac:spMkLst>
        </pc:spChg>
        <pc:spChg chg="ord">
          <ac:chgData name="Louise Brown (staff)" userId="de8b7712-bd89-438d-bea6-a54e5199a8bd" providerId="ADAL" clId="{E09B36CA-59AF-4C49-9A1C-F8BB487C8820}" dt="2024-02-01T11:59:57.664" v="6554" actId="13244"/>
          <ac:spMkLst>
            <pc:docMk/>
            <pc:sldMk cId="688158928" sldId="606"/>
            <ac:spMk id="3" creationId="{D510474A-E72C-E065-0430-A5F6D77D6B4B}"/>
          </ac:spMkLst>
        </pc:spChg>
        <pc:spChg chg="ord">
          <ac:chgData name="Louise Brown (staff)" userId="de8b7712-bd89-438d-bea6-a54e5199a8bd" providerId="ADAL" clId="{E09B36CA-59AF-4C49-9A1C-F8BB487C8820}" dt="2024-02-01T11:59:55.222" v="6553" actId="13244"/>
          <ac:spMkLst>
            <pc:docMk/>
            <pc:sldMk cId="688158928" sldId="606"/>
            <ac:spMk id="4" creationId="{E217359D-2A4C-7546-CF54-5EA00AF3EBCF}"/>
          </ac:spMkLst>
        </pc:spChg>
      </pc:sldChg>
      <pc:sldChg chg="modSp mod">
        <pc:chgData name="Louise Brown (staff)" userId="de8b7712-bd89-438d-bea6-a54e5199a8bd" providerId="ADAL" clId="{E09B36CA-59AF-4C49-9A1C-F8BB487C8820}" dt="2024-02-01T12:03:50.650" v="6597" actId="13244"/>
        <pc:sldMkLst>
          <pc:docMk/>
          <pc:sldMk cId="2525452497" sldId="607"/>
        </pc:sldMkLst>
        <pc:spChg chg="mod">
          <ac:chgData name="Louise Brown (staff)" userId="de8b7712-bd89-438d-bea6-a54e5199a8bd" providerId="ADAL" clId="{E09B36CA-59AF-4C49-9A1C-F8BB487C8820}" dt="2024-02-01T12:03:37.618" v="6591" actId="962"/>
          <ac:spMkLst>
            <pc:docMk/>
            <pc:sldMk cId="2525452497" sldId="607"/>
            <ac:spMk id="3" creationId="{4D169AC4-C332-A3CB-3BAE-2DF2AFC76144}"/>
          </ac:spMkLst>
        </pc:spChg>
        <pc:spChg chg="mod">
          <ac:chgData name="Louise Brown (staff)" userId="de8b7712-bd89-438d-bea6-a54e5199a8bd" providerId="ADAL" clId="{E09B36CA-59AF-4C49-9A1C-F8BB487C8820}" dt="2024-02-01T12:03:38.005" v="6592" actId="962"/>
          <ac:spMkLst>
            <pc:docMk/>
            <pc:sldMk cId="2525452497" sldId="607"/>
            <ac:spMk id="4" creationId="{C9FBA92F-F4B0-CF09-1210-124115D2CF39}"/>
          </ac:spMkLst>
        </pc:spChg>
        <pc:spChg chg="mod">
          <ac:chgData name="Louise Brown (staff)" userId="de8b7712-bd89-438d-bea6-a54e5199a8bd" providerId="ADAL" clId="{E09B36CA-59AF-4C49-9A1C-F8BB487C8820}" dt="2024-02-01T12:03:38.595" v="6593" actId="962"/>
          <ac:spMkLst>
            <pc:docMk/>
            <pc:sldMk cId="2525452497" sldId="607"/>
            <ac:spMk id="5" creationId="{63300B5A-9011-F3AC-4F3F-DFB898517359}"/>
          </ac:spMkLst>
        </pc:spChg>
        <pc:spChg chg="ord">
          <ac:chgData name="Louise Brown (staff)" userId="de8b7712-bd89-438d-bea6-a54e5199a8bd" providerId="ADAL" clId="{E09B36CA-59AF-4C49-9A1C-F8BB487C8820}" dt="2024-02-01T12:03:40.070" v="6594" actId="13244"/>
          <ac:spMkLst>
            <pc:docMk/>
            <pc:sldMk cId="2525452497" sldId="607"/>
            <ac:spMk id="6" creationId="{9A43506B-4619-B4FE-6745-3F244D077220}"/>
          </ac:spMkLst>
        </pc:spChg>
        <pc:spChg chg="ord">
          <ac:chgData name="Louise Brown (staff)" userId="de8b7712-bd89-438d-bea6-a54e5199a8bd" providerId="ADAL" clId="{E09B36CA-59AF-4C49-9A1C-F8BB487C8820}" dt="2024-02-01T12:03:50.650" v="6597" actId="13244"/>
          <ac:spMkLst>
            <pc:docMk/>
            <pc:sldMk cId="2525452497" sldId="607"/>
            <ac:spMk id="10" creationId="{1F38E329-DACE-105B-24A0-00A522E5E4AC}"/>
          </ac:spMkLst>
        </pc:spChg>
        <pc:spChg chg="mod ord">
          <ac:chgData name="Louise Brown (staff)" userId="de8b7712-bd89-438d-bea6-a54e5199a8bd" providerId="ADAL" clId="{E09B36CA-59AF-4C49-9A1C-F8BB487C8820}" dt="2024-02-01T12:03:46.557" v="6595" actId="13244"/>
          <ac:spMkLst>
            <pc:docMk/>
            <pc:sldMk cId="2525452497" sldId="607"/>
            <ac:spMk id="11" creationId="{AC334356-A7BA-CCDE-414B-B1C82E515453}"/>
          </ac:spMkLst>
        </pc:spChg>
        <pc:picChg chg="mod ord">
          <ac:chgData name="Louise Brown (staff)" userId="de8b7712-bd89-438d-bea6-a54e5199a8bd" providerId="ADAL" clId="{E09B36CA-59AF-4C49-9A1C-F8BB487C8820}" dt="2024-02-01T12:03:48.888" v="6596" actId="13244"/>
          <ac:picMkLst>
            <pc:docMk/>
            <pc:sldMk cId="2525452497" sldId="607"/>
            <ac:picMk id="8" creationId="{912BEBAF-A8AA-4237-79F7-F15C209DE05A}"/>
          </ac:picMkLst>
        </pc:picChg>
      </pc:sldChg>
      <pc:sldChg chg="modSp mod ord">
        <pc:chgData name="Louise Brown (staff)" userId="de8b7712-bd89-438d-bea6-a54e5199a8bd" providerId="ADAL" clId="{E09B36CA-59AF-4C49-9A1C-F8BB487C8820}" dt="2024-02-01T12:02:11.814" v="6571"/>
        <pc:sldMkLst>
          <pc:docMk/>
          <pc:sldMk cId="3963444024" sldId="608"/>
        </pc:sldMkLst>
        <pc:spChg chg="mod">
          <ac:chgData name="Louise Brown (staff)" userId="de8b7712-bd89-438d-bea6-a54e5199a8bd" providerId="ADAL" clId="{E09B36CA-59AF-4C49-9A1C-F8BB487C8820}" dt="2024-02-01T12:01:27.451" v="6562" actId="962"/>
          <ac:spMkLst>
            <pc:docMk/>
            <pc:sldMk cId="3963444024" sldId="608"/>
            <ac:spMk id="3" creationId="{71EDE36F-2F1C-3045-4555-BD77576D2060}"/>
          </ac:spMkLst>
        </pc:spChg>
        <pc:spChg chg="mod">
          <ac:chgData name="Louise Brown (staff)" userId="de8b7712-bd89-438d-bea6-a54e5199a8bd" providerId="ADAL" clId="{E09B36CA-59AF-4C49-9A1C-F8BB487C8820}" dt="2024-02-01T12:01:27.851" v="6563" actId="962"/>
          <ac:spMkLst>
            <pc:docMk/>
            <pc:sldMk cId="3963444024" sldId="608"/>
            <ac:spMk id="4" creationId="{7D945FAC-6CE6-A679-CB0C-1B5F2A5F7B11}"/>
          </ac:spMkLst>
        </pc:spChg>
        <pc:spChg chg="mod">
          <ac:chgData name="Louise Brown (staff)" userId="de8b7712-bd89-438d-bea6-a54e5199a8bd" providerId="ADAL" clId="{E09B36CA-59AF-4C49-9A1C-F8BB487C8820}" dt="2024-02-01T12:01:28.494" v="6564" actId="962"/>
          <ac:spMkLst>
            <pc:docMk/>
            <pc:sldMk cId="3963444024" sldId="608"/>
            <ac:spMk id="5" creationId="{510743D3-67CC-6010-0CFB-924747D4B72F}"/>
          </ac:spMkLst>
        </pc:spChg>
        <pc:spChg chg="ord">
          <ac:chgData name="Louise Brown (staff)" userId="de8b7712-bd89-438d-bea6-a54e5199a8bd" providerId="ADAL" clId="{E09B36CA-59AF-4C49-9A1C-F8BB487C8820}" dt="2024-02-01T12:01:33.491" v="6565" actId="13244"/>
          <ac:spMkLst>
            <pc:docMk/>
            <pc:sldMk cId="3963444024" sldId="608"/>
            <ac:spMk id="6" creationId="{10E7CA30-7F79-DC8B-BE99-661E54FD6A18}"/>
          </ac:spMkLst>
        </pc:spChg>
        <pc:spChg chg="ord">
          <ac:chgData name="Louise Brown (staff)" userId="de8b7712-bd89-438d-bea6-a54e5199a8bd" providerId="ADAL" clId="{E09B36CA-59AF-4C49-9A1C-F8BB487C8820}" dt="2024-02-01T12:01:37.969" v="6566" actId="13244"/>
          <ac:spMkLst>
            <pc:docMk/>
            <pc:sldMk cId="3963444024" sldId="608"/>
            <ac:spMk id="8" creationId="{344EF7DA-84E6-5EA1-CE9F-2C855364EB10}"/>
          </ac:spMkLst>
        </pc:spChg>
        <pc:spChg chg="ord">
          <ac:chgData name="Louise Brown (staff)" userId="de8b7712-bd89-438d-bea6-a54e5199a8bd" providerId="ADAL" clId="{E09B36CA-59AF-4C49-9A1C-F8BB487C8820}" dt="2024-02-01T12:01:40.691" v="6567" actId="13244"/>
          <ac:spMkLst>
            <pc:docMk/>
            <pc:sldMk cId="3963444024" sldId="608"/>
            <ac:spMk id="9" creationId="{7620D668-A6DB-B5C3-47CB-ACCA4041983A}"/>
          </ac:spMkLst>
        </pc:spChg>
        <pc:picChg chg="mod ord">
          <ac:chgData name="Louise Brown (staff)" userId="de8b7712-bd89-438d-bea6-a54e5199a8bd" providerId="ADAL" clId="{E09B36CA-59AF-4C49-9A1C-F8BB487C8820}" dt="2024-02-01T12:02:11.814" v="6571"/>
          <ac:picMkLst>
            <pc:docMk/>
            <pc:sldMk cId="3963444024" sldId="608"/>
            <ac:picMk id="11" creationId="{79D3C3E7-49A6-199F-64BF-C9A3247E0EDA}"/>
          </ac:picMkLst>
        </pc:picChg>
      </pc:sldChg>
      <pc:sldChg chg="addSp modSp mod">
        <pc:chgData name="Louise Brown (staff)" userId="de8b7712-bd89-438d-bea6-a54e5199a8bd" providerId="ADAL" clId="{E09B36CA-59AF-4C49-9A1C-F8BB487C8820}" dt="2024-06-03T10:01:25.811" v="6860" actId="692"/>
        <pc:sldMkLst>
          <pc:docMk/>
          <pc:sldMk cId="1187905391" sldId="970"/>
        </pc:sldMkLst>
        <pc:spChg chg="mod">
          <ac:chgData name="Louise Brown (staff)" userId="de8b7712-bd89-438d-bea6-a54e5199a8bd" providerId="ADAL" clId="{E09B36CA-59AF-4C49-9A1C-F8BB487C8820}" dt="2024-02-01T12:05:03.387" v="6610" actId="962"/>
          <ac:spMkLst>
            <pc:docMk/>
            <pc:sldMk cId="1187905391" sldId="970"/>
            <ac:spMk id="3" creationId="{55F1CDCB-2BD1-CD27-9265-4A348593B985}"/>
          </ac:spMkLst>
        </pc:spChg>
        <pc:spChg chg="mod">
          <ac:chgData name="Louise Brown (staff)" userId="de8b7712-bd89-438d-bea6-a54e5199a8bd" providerId="ADAL" clId="{E09B36CA-59AF-4C49-9A1C-F8BB487C8820}" dt="2024-02-01T12:05:03.901" v="6611" actId="962"/>
          <ac:spMkLst>
            <pc:docMk/>
            <pc:sldMk cId="1187905391" sldId="970"/>
            <ac:spMk id="4" creationId="{5061F02F-A9BF-23D3-5041-7DD64186B6BB}"/>
          </ac:spMkLst>
        </pc:spChg>
        <pc:spChg chg="mod">
          <ac:chgData name="Louise Brown (staff)" userId="de8b7712-bd89-438d-bea6-a54e5199a8bd" providerId="ADAL" clId="{E09B36CA-59AF-4C49-9A1C-F8BB487C8820}" dt="2024-02-01T12:05:04.478" v="6612" actId="962"/>
          <ac:spMkLst>
            <pc:docMk/>
            <pc:sldMk cId="1187905391" sldId="970"/>
            <ac:spMk id="5" creationId="{C39D6B22-FCDC-817D-B6CF-6799376C0D31}"/>
          </ac:spMkLst>
        </pc:spChg>
        <pc:spChg chg="mod ord">
          <ac:chgData name="Louise Brown (staff)" userId="de8b7712-bd89-438d-bea6-a54e5199a8bd" providerId="ADAL" clId="{E09B36CA-59AF-4C49-9A1C-F8BB487C8820}" dt="2024-02-01T12:05:07.104" v="6613" actId="13244"/>
          <ac:spMkLst>
            <pc:docMk/>
            <pc:sldMk cId="1187905391" sldId="970"/>
            <ac:spMk id="6" creationId="{C4F3FC89-82A0-959B-E823-48ECC0B75216}"/>
          </ac:spMkLst>
        </pc:spChg>
        <pc:spChg chg="mod ord">
          <ac:chgData name="Louise Brown (staff)" userId="de8b7712-bd89-438d-bea6-a54e5199a8bd" providerId="ADAL" clId="{E09B36CA-59AF-4C49-9A1C-F8BB487C8820}" dt="2024-02-01T12:05:20.336" v="6615" actId="13244"/>
          <ac:spMkLst>
            <pc:docMk/>
            <pc:sldMk cId="1187905391" sldId="970"/>
            <ac:spMk id="7" creationId="{01A5F036-35A9-3578-8D89-D4C29A0E0206}"/>
          </ac:spMkLst>
        </pc:spChg>
        <pc:spChg chg="mod ord">
          <ac:chgData name="Louise Brown (staff)" userId="de8b7712-bd89-438d-bea6-a54e5199a8bd" providerId="ADAL" clId="{E09B36CA-59AF-4C49-9A1C-F8BB487C8820}" dt="2024-02-01T12:05:22.953" v="6616" actId="13244"/>
          <ac:spMkLst>
            <pc:docMk/>
            <pc:sldMk cId="1187905391" sldId="970"/>
            <ac:spMk id="9" creationId="{E1C9AF83-422F-E348-13B2-2073791E0C70}"/>
          </ac:spMkLst>
        </pc:spChg>
        <pc:spChg chg="mod ord">
          <ac:chgData name="Louise Brown (staff)" userId="de8b7712-bd89-438d-bea6-a54e5199a8bd" providerId="ADAL" clId="{E09B36CA-59AF-4C49-9A1C-F8BB487C8820}" dt="2024-02-01T12:05:36.477" v="6618" actId="13244"/>
          <ac:spMkLst>
            <pc:docMk/>
            <pc:sldMk cId="1187905391" sldId="970"/>
            <ac:spMk id="10" creationId="{4E9F2A60-B8AB-00CE-F517-65D858169D6A}"/>
          </ac:spMkLst>
        </pc:spChg>
        <pc:spChg chg="mod ord">
          <ac:chgData name="Louise Brown (staff)" userId="de8b7712-bd89-438d-bea6-a54e5199a8bd" providerId="ADAL" clId="{E09B36CA-59AF-4C49-9A1C-F8BB487C8820}" dt="2024-02-01T12:05:43.130" v="6619" actId="13244"/>
          <ac:spMkLst>
            <pc:docMk/>
            <pc:sldMk cId="1187905391" sldId="970"/>
            <ac:spMk id="15" creationId="{DB22451A-7D2E-DAA5-050B-CDBAB4C37B3B}"/>
          </ac:spMkLst>
        </pc:spChg>
        <pc:spChg chg="mod ord">
          <ac:chgData name="Louise Brown (staff)" userId="de8b7712-bd89-438d-bea6-a54e5199a8bd" providerId="ADAL" clId="{E09B36CA-59AF-4C49-9A1C-F8BB487C8820}" dt="2024-02-01T12:05:46.278" v="6620" actId="13244"/>
          <ac:spMkLst>
            <pc:docMk/>
            <pc:sldMk cId="1187905391" sldId="970"/>
            <ac:spMk id="16" creationId="{085438F6-63CA-4781-729D-AA72F393C5DC}"/>
          </ac:spMkLst>
        </pc:spChg>
        <pc:spChg chg="add mod">
          <ac:chgData name="Louise Brown (staff)" userId="de8b7712-bd89-438d-bea6-a54e5199a8bd" providerId="ADAL" clId="{E09B36CA-59AF-4C49-9A1C-F8BB487C8820}" dt="2024-01-29T17:14:25.749" v="2444" actId="1076"/>
          <ac:spMkLst>
            <pc:docMk/>
            <pc:sldMk cId="1187905391" sldId="970"/>
            <ac:spMk id="17" creationId="{83CB28CB-A237-3134-5432-70120FDF527A}"/>
          </ac:spMkLst>
        </pc:spChg>
        <pc:spChg chg="add mod">
          <ac:chgData name="Louise Brown (staff)" userId="de8b7712-bd89-438d-bea6-a54e5199a8bd" providerId="ADAL" clId="{E09B36CA-59AF-4C49-9A1C-F8BB487C8820}" dt="2024-01-29T17:14:29.868" v="2445" actId="1076"/>
          <ac:spMkLst>
            <pc:docMk/>
            <pc:sldMk cId="1187905391" sldId="970"/>
            <ac:spMk id="18" creationId="{730A94C9-6F1D-F1F6-7BE0-97A60ACB90FE}"/>
          </ac:spMkLst>
        </pc:spChg>
        <pc:spChg chg="mod">
          <ac:chgData name="Louise Brown (staff)" userId="de8b7712-bd89-438d-bea6-a54e5199a8bd" providerId="ADAL" clId="{E09B36CA-59AF-4C49-9A1C-F8BB487C8820}" dt="2024-01-29T17:10:34.316" v="2308" actId="1076"/>
          <ac:spMkLst>
            <pc:docMk/>
            <pc:sldMk cId="1187905391" sldId="970"/>
            <ac:spMk id="22" creationId="{63134D2C-927C-F744-39D9-1FA811B877BD}"/>
          </ac:spMkLst>
        </pc:spChg>
        <pc:spChg chg="mod">
          <ac:chgData name="Louise Brown (staff)" userId="de8b7712-bd89-438d-bea6-a54e5199a8bd" providerId="ADAL" clId="{E09B36CA-59AF-4C49-9A1C-F8BB487C8820}" dt="2024-01-29T17:10:34.316" v="2308" actId="1076"/>
          <ac:spMkLst>
            <pc:docMk/>
            <pc:sldMk cId="1187905391" sldId="970"/>
            <ac:spMk id="23" creationId="{A7A6A44A-6F41-DCA7-7A32-58165A03EBAF}"/>
          </ac:spMkLst>
        </pc:spChg>
        <pc:spChg chg="mod ord">
          <ac:chgData name="Louise Brown (staff)" userId="de8b7712-bd89-438d-bea6-a54e5199a8bd" providerId="ADAL" clId="{E09B36CA-59AF-4C49-9A1C-F8BB487C8820}" dt="2024-02-01T12:05:34.541" v="6617" actId="13244"/>
          <ac:spMkLst>
            <pc:docMk/>
            <pc:sldMk cId="1187905391" sldId="970"/>
            <ac:spMk id="25" creationId="{DE58B60C-3255-173C-9491-69C5D3F6CBEE}"/>
          </ac:spMkLst>
        </pc:spChg>
        <pc:picChg chg="add mod">
          <ac:chgData name="Louise Brown (staff)" userId="de8b7712-bd89-438d-bea6-a54e5199a8bd" providerId="ADAL" clId="{E09B36CA-59AF-4C49-9A1C-F8BB487C8820}" dt="2024-02-01T11:55:06.346" v="5979" actId="962"/>
          <ac:picMkLst>
            <pc:docMk/>
            <pc:sldMk cId="1187905391" sldId="970"/>
            <ac:picMk id="11" creationId="{E81F976D-27FB-4008-953D-14A930DF1AB2}"/>
          </ac:picMkLst>
        </pc:picChg>
        <pc:cxnChg chg="mod">
          <ac:chgData name="Louise Brown (staff)" userId="de8b7712-bd89-438d-bea6-a54e5199a8bd" providerId="ADAL" clId="{E09B36CA-59AF-4C49-9A1C-F8BB487C8820}" dt="2024-06-03T10:01:17.802" v="6856" actId="692"/>
          <ac:cxnSpMkLst>
            <pc:docMk/>
            <pc:sldMk cId="1187905391" sldId="970"/>
            <ac:cxnSpMk id="12" creationId="{B791C12F-0A48-C34B-BEC1-088212220CC0}"/>
          </ac:cxnSpMkLst>
        </pc:cxnChg>
        <pc:cxnChg chg="mod">
          <ac:chgData name="Louise Brown (staff)" userId="de8b7712-bd89-438d-bea6-a54e5199a8bd" providerId="ADAL" clId="{E09B36CA-59AF-4C49-9A1C-F8BB487C8820}" dt="2024-06-03T10:01:22.286" v="6858" actId="692"/>
          <ac:cxnSpMkLst>
            <pc:docMk/>
            <pc:sldMk cId="1187905391" sldId="970"/>
            <ac:cxnSpMk id="13" creationId="{52F60BD1-48FC-7158-C185-9D333E9CC69B}"/>
          </ac:cxnSpMkLst>
        </pc:cxnChg>
        <pc:cxnChg chg="mod">
          <ac:chgData name="Louise Brown (staff)" userId="de8b7712-bd89-438d-bea6-a54e5199a8bd" providerId="ADAL" clId="{E09B36CA-59AF-4C49-9A1C-F8BB487C8820}" dt="2024-06-03T10:01:25.811" v="6860" actId="692"/>
          <ac:cxnSpMkLst>
            <pc:docMk/>
            <pc:sldMk cId="1187905391" sldId="970"/>
            <ac:cxnSpMk id="14" creationId="{91E3B751-496E-BF46-ADF2-6C6B4696BD07}"/>
          </ac:cxnSpMkLst>
        </pc:cxnChg>
        <pc:cxnChg chg="add mod">
          <ac:chgData name="Louise Brown (staff)" userId="de8b7712-bd89-438d-bea6-a54e5199a8bd" providerId="ADAL" clId="{E09B36CA-59AF-4C49-9A1C-F8BB487C8820}" dt="2024-02-01T11:55:12.622" v="5980" actId="962"/>
          <ac:cxnSpMkLst>
            <pc:docMk/>
            <pc:sldMk cId="1187905391" sldId="970"/>
            <ac:cxnSpMk id="20" creationId="{03BE26C4-9522-3993-19D6-C5AA1776A213}"/>
          </ac:cxnSpMkLst>
        </pc:cxnChg>
        <pc:cxnChg chg="add mod">
          <ac:chgData name="Louise Brown (staff)" userId="de8b7712-bd89-438d-bea6-a54e5199a8bd" providerId="ADAL" clId="{E09B36CA-59AF-4C49-9A1C-F8BB487C8820}" dt="2024-02-01T11:55:14.081" v="5981" actId="962"/>
          <ac:cxnSpMkLst>
            <pc:docMk/>
            <pc:sldMk cId="1187905391" sldId="970"/>
            <ac:cxnSpMk id="24" creationId="{2526F10C-91D9-C8ED-4711-7184F89DE53D}"/>
          </ac:cxnSpMkLst>
        </pc:cxnChg>
      </pc:sldChg>
      <pc:sldChg chg="modSp mod">
        <pc:chgData name="Louise Brown (staff)" userId="de8b7712-bd89-438d-bea6-a54e5199a8bd" providerId="ADAL" clId="{E09B36CA-59AF-4C49-9A1C-F8BB487C8820}" dt="2024-06-03T10:04:01.873" v="6868" actId="692"/>
        <pc:sldMkLst>
          <pc:docMk/>
          <pc:sldMk cId="3579609681" sldId="971"/>
        </pc:sldMkLst>
        <pc:spChg chg="mod">
          <ac:chgData name="Louise Brown (staff)" userId="de8b7712-bd89-438d-bea6-a54e5199a8bd" providerId="ADAL" clId="{E09B36CA-59AF-4C49-9A1C-F8BB487C8820}" dt="2024-02-01T12:06:04.826" v="6621" actId="962"/>
          <ac:spMkLst>
            <pc:docMk/>
            <pc:sldMk cId="3579609681" sldId="971"/>
            <ac:spMk id="3" creationId="{55F1CDCB-2BD1-CD27-9265-4A348593B985}"/>
          </ac:spMkLst>
        </pc:spChg>
        <pc:spChg chg="mod">
          <ac:chgData name="Louise Brown (staff)" userId="de8b7712-bd89-438d-bea6-a54e5199a8bd" providerId="ADAL" clId="{E09B36CA-59AF-4C49-9A1C-F8BB487C8820}" dt="2024-02-01T12:06:05.766" v="6622" actId="962"/>
          <ac:spMkLst>
            <pc:docMk/>
            <pc:sldMk cId="3579609681" sldId="971"/>
            <ac:spMk id="4" creationId="{5061F02F-A9BF-23D3-5041-7DD64186B6BB}"/>
          </ac:spMkLst>
        </pc:spChg>
        <pc:spChg chg="mod">
          <ac:chgData name="Louise Brown (staff)" userId="de8b7712-bd89-438d-bea6-a54e5199a8bd" providerId="ADAL" clId="{E09B36CA-59AF-4C49-9A1C-F8BB487C8820}" dt="2024-02-01T12:06:06.359" v="6623" actId="962"/>
          <ac:spMkLst>
            <pc:docMk/>
            <pc:sldMk cId="3579609681" sldId="971"/>
            <ac:spMk id="5" creationId="{C39D6B22-FCDC-817D-B6CF-6799376C0D31}"/>
          </ac:spMkLst>
        </pc:spChg>
        <pc:spChg chg="ord">
          <ac:chgData name="Louise Brown (staff)" userId="de8b7712-bd89-438d-bea6-a54e5199a8bd" providerId="ADAL" clId="{E09B36CA-59AF-4C49-9A1C-F8BB487C8820}" dt="2024-02-01T12:06:09.834" v="6624" actId="13244"/>
          <ac:spMkLst>
            <pc:docMk/>
            <pc:sldMk cId="3579609681" sldId="971"/>
            <ac:spMk id="6" creationId="{C4F3FC89-82A0-959B-E823-48ECC0B75216}"/>
          </ac:spMkLst>
        </pc:spChg>
        <pc:spChg chg="mod">
          <ac:chgData name="Louise Brown (staff)" userId="de8b7712-bd89-438d-bea6-a54e5199a8bd" providerId="ADAL" clId="{E09B36CA-59AF-4C49-9A1C-F8BB487C8820}" dt="2024-02-01T11:59:28.470" v="6551" actId="207"/>
          <ac:spMkLst>
            <pc:docMk/>
            <pc:sldMk cId="3579609681" sldId="971"/>
            <ac:spMk id="19" creationId="{5A653079-19FC-F459-E8F9-0EB5B745BB5B}"/>
          </ac:spMkLst>
        </pc:spChg>
        <pc:spChg chg="mod">
          <ac:chgData name="Louise Brown (staff)" userId="de8b7712-bd89-438d-bea6-a54e5199a8bd" providerId="ADAL" clId="{E09B36CA-59AF-4C49-9A1C-F8BB487C8820}" dt="2024-02-01T11:59:33.844" v="6552" actId="207"/>
          <ac:spMkLst>
            <pc:docMk/>
            <pc:sldMk cId="3579609681" sldId="971"/>
            <ac:spMk id="21" creationId="{21E0A4D8-CD96-A662-A0C8-3B62F8806A4C}"/>
          </ac:spMkLst>
        </pc:spChg>
        <pc:spChg chg="ord">
          <ac:chgData name="Louise Brown (staff)" userId="de8b7712-bd89-438d-bea6-a54e5199a8bd" providerId="ADAL" clId="{E09B36CA-59AF-4C49-9A1C-F8BB487C8820}" dt="2024-02-01T12:06:39.252" v="6626" actId="13244"/>
          <ac:spMkLst>
            <pc:docMk/>
            <pc:sldMk cId="3579609681" sldId="971"/>
            <ac:spMk id="22" creationId="{63134D2C-927C-F744-39D9-1FA811B877BD}"/>
          </ac:spMkLst>
        </pc:spChg>
        <pc:spChg chg="ord">
          <ac:chgData name="Louise Brown (staff)" userId="de8b7712-bd89-438d-bea6-a54e5199a8bd" providerId="ADAL" clId="{E09B36CA-59AF-4C49-9A1C-F8BB487C8820}" dt="2024-02-01T12:06:41.502" v="6627" actId="13244"/>
          <ac:spMkLst>
            <pc:docMk/>
            <pc:sldMk cId="3579609681" sldId="971"/>
            <ac:spMk id="23" creationId="{A7A6A44A-6F41-DCA7-7A32-58165A03EBAF}"/>
          </ac:spMkLst>
        </pc:spChg>
        <pc:spChg chg="ord">
          <ac:chgData name="Louise Brown (staff)" userId="de8b7712-bd89-438d-bea6-a54e5199a8bd" providerId="ADAL" clId="{E09B36CA-59AF-4C49-9A1C-F8BB487C8820}" dt="2024-02-01T12:06:23.190" v="6625" actId="13244"/>
          <ac:spMkLst>
            <pc:docMk/>
            <pc:sldMk cId="3579609681" sldId="971"/>
            <ac:spMk id="25" creationId="{DE58B60C-3255-173C-9491-69C5D3F6CBEE}"/>
          </ac:spMkLst>
        </pc:spChg>
        <pc:spChg chg="ord">
          <ac:chgData name="Louise Brown (staff)" userId="de8b7712-bd89-438d-bea6-a54e5199a8bd" providerId="ADAL" clId="{E09B36CA-59AF-4C49-9A1C-F8BB487C8820}" dt="2024-02-01T12:06:46.662" v="6628" actId="13244"/>
          <ac:spMkLst>
            <pc:docMk/>
            <pc:sldMk cId="3579609681" sldId="971"/>
            <ac:spMk id="26" creationId="{01633F95-2F5F-4120-DF23-5AD5D6978934}"/>
          </ac:spMkLst>
        </pc:spChg>
        <pc:cxnChg chg="mod">
          <ac:chgData name="Louise Brown (staff)" userId="de8b7712-bd89-438d-bea6-a54e5199a8bd" providerId="ADAL" clId="{E09B36CA-59AF-4C49-9A1C-F8BB487C8820}" dt="2024-06-03T10:04:01.873" v="6868" actId="692"/>
          <ac:cxnSpMkLst>
            <pc:docMk/>
            <pc:sldMk cId="3579609681" sldId="971"/>
            <ac:cxnSpMk id="12" creationId="{B791C12F-0A48-C34B-BEC1-088212220CC0}"/>
          </ac:cxnSpMkLst>
        </pc:cxnChg>
        <pc:cxnChg chg="mod">
          <ac:chgData name="Louise Brown (staff)" userId="de8b7712-bd89-438d-bea6-a54e5199a8bd" providerId="ADAL" clId="{E09B36CA-59AF-4C49-9A1C-F8BB487C8820}" dt="2024-06-03T10:03:58.383" v="6866" actId="692"/>
          <ac:cxnSpMkLst>
            <pc:docMk/>
            <pc:sldMk cId="3579609681" sldId="971"/>
            <ac:cxnSpMk id="13" creationId="{52F60BD1-48FC-7158-C185-9D333E9CC69B}"/>
          </ac:cxnSpMkLst>
        </pc:cxnChg>
        <pc:cxnChg chg="mod">
          <ac:chgData name="Louise Brown (staff)" userId="de8b7712-bd89-438d-bea6-a54e5199a8bd" providerId="ADAL" clId="{E09B36CA-59AF-4C49-9A1C-F8BB487C8820}" dt="2024-06-03T10:03:55.108" v="6864" actId="692"/>
          <ac:cxnSpMkLst>
            <pc:docMk/>
            <pc:sldMk cId="3579609681" sldId="971"/>
            <ac:cxnSpMk id="14" creationId="{91E3B751-496E-BF46-ADF2-6C6B4696BD07}"/>
          </ac:cxnSpMkLst>
        </pc:cxnChg>
        <pc:cxnChg chg="mod">
          <ac:chgData name="Louise Brown (staff)" userId="de8b7712-bd89-438d-bea6-a54e5199a8bd" providerId="ADAL" clId="{E09B36CA-59AF-4C49-9A1C-F8BB487C8820}" dt="2024-06-03T10:03:51.829" v="6862" actId="692"/>
          <ac:cxnSpMkLst>
            <pc:docMk/>
            <pc:sldMk cId="3579609681" sldId="971"/>
            <ac:cxnSpMk id="18" creationId="{4FF0C4E3-8332-D4C4-9126-E0CDDC790E64}"/>
          </ac:cxnSpMkLst>
        </pc:cxnChg>
      </pc:sldChg>
      <pc:sldChg chg="addSp modSp new mod setBg">
        <pc:chgData name="Louise Brown (staff)" userId="de8b7712-bd89-438d-bea6-a54e5199a8bd" providerId="ADAL" clId="{E09B36CA-59AF-4C49-9A1C-F8BB487C8820}" dt="2024-02-01T12:14:55.305" v="6853" actId="962"/>
        <pc:sldMkLst>
          <pc:docMk/>
          <pc:sldMk cId="78574907" sldId="972"/>
        </pc:sldMkLst>
        <pc:spChg chg="mod">
          <ac:chgData name="Louise Brown (staff)" userId="de8b7712-bd89-438d-bea6-a54e5199a8bd" providerId="ADAL" clId="{E09B36CA-59AF-4C49-9A1C-F8BB487C8820}" dt="2024-02-01T12:00:27.304" v="6555" actId="962"/>
          <ac:spMkLst>
            <pc:docMk/>
            <pc:sldMk cId="78574907" sldId="972"/>
            <ac:spMk id="3" creationId="{0EABF136-02FC-0878-7B9E-2DBC1E0E1B6C}"/>
          </ac:spMkLst>
        </pc:spChg>
        <pc:spChg chg="mod">
          <ac:chgData name="Louise Brown (staff)" userId="de8b7712-bd89-438d-bea6-a54e5199a8bd" providerId="ADAL" clId="{E09B36CA-59AF-4C49-9A1C-F8BB487C8820}" dt="2024-02-01T12:00:34.197" v="6556" actId="962"/>
          <ac:spMkLst>
            <pc:docMk/>
            <pc:sldMk cId="78574907" sldId="972"/>
            <ac:spMk id="4" creationId="{6078F3A1-FED7-B856-86C0-B3013A2082B7}"/>
          </ac:spMkLst>
        </pc:spChg>
        <pc:spChg chg="mod">
          <ac:chgData name="Louise Brown (staff)" userId="de8b7712-bd89-438d-bea6-a54e5199a8bd" providerId="ADAL" clId="{E09B36CA-59AF-4C49-9A1C-F8BB487C8820}" dt="2024-02-01T12:00:37.106" v="6557" actId="962"/>
          <ac:spMkLst>
            <pc:docMk/>
            <pc:sldMk cId="78574907" sldId="972"/>
            <ac:spMk id="5" creationId="{2222010C-6828-3DF7-3E07-EC0C079B7896}"/>
          </ac:spMkLst>
        </pc:spChg>
        <pc:spChg chg="mod ord">
          <ac:chgData name="Louise Brown (staff)" userId="de8b7712-bd89-438d-bea6-a54e5199a8bd" providerId="ADAL" clId="{E09B36CA-59AF-4C49-9A1C-F8BB487C8820}" dt="2024-02-01T12:00:39.454" v="6558" actId="13244"/>
          <ac:spMkLst>
            <pc:docMk/>
            <pc:sldMk cId="78574907" sldId="972"/>
            <ac:spMk id="6" creationId="{A0D04923-F2C0-39AB-6882-CBD2A9EC5A8F}"/>
          </ac:spMkLst>
        </pc:spChg>
        <pc:spChg chg="add mod ord">
          <ac:chgData name="Louise Brown (staff)" userId="de8b7712-bd89-438d-bea6-a54e5199a8bd" providerId="ADAL" clId="{E09B36CA-59AF-4C49-9A1C-F8BB487C8820}" dt="2024-02-01T12:00:58.103" v="6561" actId="13244"/>
          <ac:spMkLst>
            <pc:docMk/>
            <pc:sldMk cId="78574907" sldId="972"/>
            <ac:spMk id="10" creationId="{A865709C-082C-FE52-7C43-2AADDE5A1420}"/>
          </ac:spMkLst>
        </pc:spChg>
        <pc:spChg chg="add mod ord">
          <ac:chgData name="Louise Brown (staff)" userId="de8b7712-bd89-438d-bea6-a54e5199a8bd" providerId="ADAL" clId="{E09B36CA-59AF-4C49-9A1C-F8BB487C8820}" dt="2024-02-01T12:00:47.554" v="6559" actId="13244"/>
          <ac:spMkLst>
            <pc:docMk/>
            <pc:sldMk cId="78574907" sldId="972"/>
            <ac:spMk id="11" creationId="{E3B215B4-3B81-B6E0-55DF-DC84AAD4A36D}"/>
          </ac:spMkLst>
        </pc:spChg>
        <pc:picChg chg="add mod ord">
          <ac:chgData name="Louise Brown (staff)" userId="de8b7712-bd89-438d-bea6-a54e5199a8bd" providerId="ADAL" clId="{E09B36CA-59AF-4C49-9A1C-F8BB487C8820}" dt="2024-02-01T12:14:55.305" v="6853" actId="962"/>
          <ac:picMkLst>
            <pc:docMk/>
            <pc:sldMk cId="78574907" sldId="972"/>
            <ac:picMk id="8" creationId="{467F4FA1-F44D-9AD5-D97F-B20AF5354ECD}"/>
          </ac:picMkLst>
        </pc:picChg>
      </pc:sldChg>
      <pc:sldChg chg="del">
        <pc:chgData name="Louise Brown (staff)" userId="de8b7712-bd89-438d-bea6-a54e5199a8bd" providerId="ADAL" clId="{E09B36CA-59AF-4C49-9A1C-F8BB487C8820}" dt="2024-01-29T15:40:26.322" v="216"/>
        <pc:sldMkLst>
          <pc:docMk/>
          <pc:sldMk cId="2240352525" sldId="973"/>
        </pc:sldMkLst>
      </pc:sldChg>
      <pc:sldChg chg="addSp delSp modSp new mod ord setBg">
        <pc:chgData name="Louise Brown (staff)" userId="de8b7712-bd89-438d-bea6-a54e5199a8bd" providerId="ADAL" clId="{E09B36CA-59AF-4C49-9A1C-F8BB487C8820}" dt="2024-02-01T12:14:09.598" v="6685" actId="962"/>
        <pc:sldMkLst>
          <pc:docMk/>
          <pc:sldMk cId="3979487941" sldId="973"/>
        </pc:sldMkLst>
        <pc:spChg chg="mod">
          <ac:chgData name="Louise Brown (staff)" userId="de8b7712-bd89-438d-bea6-a54e5199a8bd" providerId="ADAL" clId="{E09B36CA-59AF-4C49-9A1C-F8BB487C8820}" dt="2024-02-01T12:14:08.349" v="6683" actId="962"/>
          <ac:spMkLst>
            <pc:docMk/>
            <pc:sldMk cId="3979487941" sldId="973"/>
            <ac:spMk id="3" creationId="{56ED53BB-2D54-D6B6-FDB0-FA1FC85AD887}"/>
          </ac:spMkLst>
        </pc:spChg>
        <pc:spChg chg="mod">
          <ac:chgData name="Louise Brown (staff)" userId="de8b7712-bd89-438d-bea6-a54e5199a8bd" providerId="ADAL" clId="{E09B36CA-59AF-4C49-9A1C-F8BB487C8820}" dt="2024-02-01T12:14:08.798" v="6684" actId="962"/>
          <ac:spMkLst>
            <pc:docMk/>
            <pc:sldMk cId="3979487941" sldId="973"/>
            <ac:spMk id="4" creationId="{157EB8A0-4009-F4FF-A962-A32D614C3880}"/>
          </ac:spMkLst>
        </pc:spChg>
        <pc:spChg chg="mod">
          <ac:chgData name="Louise Brown (staff)" userId="de8b7712-bd89-438d-bea6-a54e5199a8bd" providerId="ADAL" clId="{E09B36CA-59AF-4C49-9A1C-F8BB487C8820}" dt="2024-02-01T12:14:09.598" v="6685" actId="962"/>
          <ac:spMkLst>
            <pc:docMk/>
            <pc:sldMk cId="3979487941" sldId="973"/>
            <ac:spMk id="5" creationId="{09A15E2D-4D67-69D8-DAD2-3BFEB92D5AAC}"/>
          </ac:spMkLst>
        </pc:spChg>
        <pc:spChg chg="mod">
          <ac:chgData name="Louise Brown (staff)" userId="de8b7712-bd89-438d-bea6-a54e5199a8bd" providerId="ADAL" clId="{E09B36CA-59AF-4C49-9A1C-F8BB487C8820}" dt="2024-01-29T15:45:44.197" v="310" actId="20577"/>
          <ac:spMkLst>
            <pc:docMk/>
            <pc:sldMk cId="3979487941" sldId="973"/>
            <ac:spMk id="6" creationId="{5001130E-E1CA-6BDD-3E13-1176414095A0}"/>
          </ac:spMkLst>
        </pc:spChg>
        <pc:spChg chg="add del mod">
          <ac:chgData name="Louise Brown (staff)" userId="de8b7712-bd89-438d-bea6-a54e5199a8bd" providerId="ADAL" clId="{E09B36CA-59AF-4C49-9A1C-F8BB487C8820}" dt="2024-01-29T15:47:51.344" v="506" actId="478"/>
          <ac:spMkLst>
            <pc:docMk/>
            <pc:sldMk cId="3979487941" sldId="973"/>
            <ac:spMk id="8" creationId="{3A194E13-B69E-AE2E-156E-29DEC023CEC3}"/>
          </ac:spMkLst>
        </pc:spChg>
        <pc:spChg chg="add mod">
          <ac:chgData name="Louise Brown (staff)" userId="de8b7712-bd89-438d-bea6-a54e5199a8bd" providerId="ADAL" clId="{E09B36CA-59AF-4C49-9A1C-F8BB487C8820}" dt="2024-01-29T15:48:10.139" v="509"/>
          <ac:spMkLst>
            <pc:docMk/>
            <pc:sldMk cId="3979487941" sldId="973"/>
            <ac:spMk id="9" creationId="{04829CE3-7DDF-F4ED-F8BF-4E3385620390}"/>
          </ac:spMkLst>
        </pc:spChg>
      </pc:sldChg>
      <pc:sldChg chg="addSp modSp mod">
        <pc:chgData name="Louise Brown (staff)" userId="de8b7712-bd89-438d-bea6-a54e5199a8bd" providerId="ADAL" clId="{E09B36CA-59AF-4C49-9A1C-F8BB487C8820}" dt="2024-02-01T12:02:37.668" v="6577" actId="13244"/>
        <pc:sldMkLst>
          <pc:docMk/>
          <pc:sldMk cId="3777450875" sldId="974"/>
        </pc:sldMkLst>
        <pc:spChg chg="mod">
          <ac:chgData name="Louise Brown (staff)" userId="de8b7712-bd89-438d-bea6-a54e5199a8bd" providerId="ADAL" clId="{E09B36CA-59AF-4C49-9A1C-F8BB487C8820}" dt="2024-02-01T12:02:24.307" v="6572" actId="962"/>
          <ac:spMkLst>
            <pc:docMk/>
            <pc:sldMk cId="3777450875" sldId="974"/>
            <ac:spMk id="3" creationId="{56ED53BB-2D54-D6B6-FDB0-FA1FC85AD887}"/>
          </ac:spMkLst>
        </pc:spChg>
        <pc:spChg chg="mod">
          <ac:chgData name="Louise Brown (staff)" userId="de8b7712-bd89-438d-bea6-a54e5199a8bd" providerId="ADAL" clId="{E09B36CA-59AF-4C49-9A1C-F8BB487C8820}" dt="2024-02-01T12:02:25.662" v="6573" actId="962"/>
          <ac:spMkLst>
            <pc:docMk/>
            <pc:sldMk cId="3777450875" sldId="974"/>
            <ac:spMk id="4" creationId="{157EB8A0-4009-F4FF-A962-A32D614C3880}"/>
          </ac:spMkLst>
        </pc:spChg>
        <pc:spChg chg="mod">
          <ac:chgData name="Louise Brown (staff)" userId="de8b7712-bd89-438d-bea6-a54e5199a8bd" providerId="ADAL" clId="{E09B36CA-59AF-4C49-9A1C-F8BB487C8820}" dt="2024-02-01T12:02:27.511" v="6574" actId="962"/>
          <ac:spMkLst>
            <pc:docMk/>
            <pc:sldMk cId="3777450875" sldId="974"/>
            <ac:spMk id="5" creationId="{09A15E2D-4D67-69D8-DAD2-3BFEB92D5AAC}"/>
          </ac:spMkLst>
        </pc:spChg>
        <pc:spChg chg="mod ord">
          <ac:chgData name="Louise Brown (staff)" userId="de8b7712-bd89-438d-bea6-a54e5199a8bd" providerId="ADAL" clId="{E09B36CA-59AF-4C49-9A1C-F8BB487C8820}" dt="2024-02-01T12:02:31.171" v="6575" actId="13244"/>
          <ac:spMkLst>
            <pc:docMk/>
            <pc:sldMk cId="3777450875" sldId="974"/>
            <ac:spMk id="6" creationId="{5001130E-E1CA-6BDD-3E13-1176414095A0}"/>
          </ac:spMkLst>
        </pc:spChg>
        <pc:spChg chg="add mod ord">
          <ac:chgData name="Louise Brown (staff)" userId="de8b7712-bd89-438d-bea6-a54e5199a8bd" providerId="ADAL" clId="{E09B36CA-59AF-4C49-9A1C-F8BB487C8820}" dt="2024-02-01T12:02:36.227" v="6576" actId="13244"/>
          <ac:spMkLst>
            <pc:docMk/>
            <pc:sldMk cId="3777450875" sldId="974"/>
            <ac:spMk id="9" creationId="{1FCDF4B4-2592-4985-9F3A-61CA3598C91A}"/>
          </ac:spMkLst>
        </pc:spChg>
        <pc:picChg chg="add mod ord">
          <ac:chgData name="Louise Brown (staff)" userId="de8b7712-bd89-438d-bea6-a54e5199a8bd" providerId="ADAL" clId="{E09B36CA-59AF-4C49-9A1C-F8BB487C8820}" dt="2024-02-01T12:02:37.668" v="6577" actId="13244"/>
          <ac:picMkLst>
            <pc:docMk/>
            <pc:sldMk cId="3777450875" sldId="974"/>
            <ac:picMk id="8" creationId="{8D02E4E4-FA33-D696-A799-7654CA903A4E}"/>
          </ac:picMkLst>
        </pc:picChg>
      </pc:sldChg>
      <pc:sldChg chg="new del">
        <pc:chgData name="Louise Brown (staff)" userId="de8b7712-bd89-438d-bea6-a54e5199a8bd" providerId="ADAL" clId="{E09B36CA-59AF-4C49-9A1C-F8BB487C8820}" dt="2024-02-01T11:51:19.609" v="5378" actId="47"/>
        <pc:sldMkLst>
          <pc:docMk/>
          <pc:sldMk cId="1076522929" sldId="975"/>
        </pc:sldMkLst>
      </pc:sldChg>
      <pc:sldChg chg="addSp delSp modSp new mod setBg">
        <pc:chgData name="Louise Brown (staff)" userId="de8b7712-bd89-438d-bea6-a54e5199a8bd" providerId="ADAL" clId="{E09B36CA-59AF-4C49-9A1C-F8BB487C8820}" dt="2024-02-01T12:03:17.198" v="6585" actId="13244"/>
        <pc:sldMkLst>
          <pc:docMk/>
          <pc:sldMk cId="353096394" sldId="976"/>
        </pc:sldMkLst>
        <pc:spChg chg="mod">
          <ac:chgData name="Louise Brown (staff)" userId="de8b7712-bd89-438d-bea6-a54e5199a8bd" providerId="ADAL" clId="{E09B36CA-59AF-4C49-9A1C-F8BB487C8820}" dt="2024-02-01T12:02:48.812" v="6578" actId="962"/>
          <ac:spMkLst>
            <pc:docMk/>
            <pc:sldMk cId="353096394" sldId="976"/>
            <ac:spMk id="3" creationId="{21AA822B-BAEE-F196-F2F2-5B67A560CD25}"/>
          </ac:spMkLst>
        </pc:spChg>
        <pc:spChg chg="mod">
          <ac:chgData name="Louise Brown (staff)" userId="de8b7712-bd89-438d-bea6-a54e5199a8bd" providerId="ADAL" clId="{E09B36CA-59AF-4C49-9A1C-F8BB487C8820}" dt="2024-02-01T12:02:49.295" v="6579" actId="962"/>
          <ac:spMkLst>
            <pc:docMk/>
            <pc:sldMk cId="353096394" sldId="976"/>
            <ac:spMk id="4" creationId="{09798951-DD99-C09D-264A-466889BAB266}"/>
          </ac:spMkLst>
        </pc:spChg>
        <pc:spChg chg="mod">
          <ac:chgData name="Louise Brown (staff)" userId="de8b7712-bd89-438d-bea6-a54e5199a8bd" providerId="ADAL" clId="{E09B36CA-59AF-4C49-9A1C-F8BB487C8820}" dt="2024-02-01T12:02:49.696" v="6580" actId="962"/>
          <ac:spMkLst>
            <pc:docMk/>
            <pc:sldMk cId="353096394" sldId="976"/>
            <ac:spMk id="5" creationId="{43C0DA2E-38CB-53EF-AF36-5311A84FAAC4}"/>
          </ac:spMkLst>
        </pc:spChg>
        <pc:spChg chg="mod ord">
          <ac:chgData name="Louise Brown (staff)" userId="de8b7712-bd89-438d-bea6-a54e5199a8bd" providerId="ADAL" clId="{E09B36CA-59AF-4C49-9A1C-F8BB487C8820}" dt="2024-02-01T12:03:03.257" v="6581" actId="13244"/>
          <ac:spMkLst>
            <pc:docMk/>
            <pc:sldMk cId="353096394" sldId="976"/>
            <ac:spMk id="6" creationId="{E0D5F98B-DD32-0500-BB69-ED4EC276E870}"/>
          </ac:spMkLst>
        </pc:spChg>
        <pc:spChg chg="add mod ord">
          <ac:chgData name="Louise Brown (staff)" userId="de8b7712-bd89-438d-bea6-a54e5199a8bd" providerId="ADAL" clId="{E09B36CA-59AF-4C49-9A1C-F8BB487C8820}" dt="2024-02-01T12:03:10.132" v="6582" actId="13244"/>
          <ac:spMkLst>
            <pc:docMk/>
            <pc:sldMk cId="353096394" sldId="976"/>
            <ac:spMk id="9" creationId="{F6E89A0B-6A9F-0588-9E3A-1173B5FCD915}"/>
          </ac:spMkLst>
        </pc:spChg>
        <pc:spChg chg="add mod ord">
          <ac:chgData name="Louise Brown (staff)" userId="de8b7712-bd89-438d-bea6-a54e5199a8bd" providerId="ADAL" clId="{E09B36CA-59AF-4C49-9A1C-F8BB487C8820}" dt="2024-02-01T12:03:14.971" v="6584" actId="13244"/>
          <ac:spMkLst>
            <pc:docMk/>
            <pc:sldMk cId="353096394" sldId="976"/>
            <ac:spMk id="13" creationId="{CBB461D5-D112-116D-53AD-B44D841E6184}"/>
          </ac:spMkLst>
        </pc:spChg>
        <pc:spChg chg="add del mod">
          <ac:chgData name="Louise Brown (staff)" userId="de8b7712-bd89-438d-bea6-a54e5199a8bd" providerId="ADAL" clId="{E09B36CA-59AF-4C49-9A1C-F8BB487C8820}" dt="2024-01-29T16:09:05.110" v="839" actId="478"/>
          <ac:spMkLst>
            <pc:docMk/>
            <pc:sldMk cId="353096394" sldId="976"/>
            <ac:spMk id="14" creationId="{870CB5B6-C51E-E8DA-CE2A-BDA53BCF1460}"/>
          </ac:spMkLst>
        </pc:spChg>
        <pc:picChg chg="add mod ord">
          <ac:chgData name="Louise Brown (staff)" userId="de8b7712-bd89-438d-bea6-a54e5199a8bd" providerId="ADAL" clId="{E09B36CA-59AF-4C49-9A1C-F8BB487C8820}" dt="2024-02-01T12:03:13.112" v="6583" actId="13244"/>
          <ac:picMkLst>
            <pc:docMk/>
            <pc:sldMk cId="353096394" sldId="976"/>
            <ac:picMk id="8" creationId="{57D136BB-A23A-4148-60C2-B29D18950670}"/>
          </ac:picMkLst>
        </pc:picChg>
        <pc:picChg chg="add mod ord">
          <ac:chgData name="Louise Brown (staff)" userId="de8b7712-bd89-438d-bea6-a54e5199a8bd" providerId="ADAL" clId="{E09B36CA-59AF-4C49-9A1C-F8BB487C8820}" dt="2024-02-01T12:03:17.198" v="6585" actId="13244"/>
          <ac:picMkLst>
            <pc:docMk/>
            <pc:sldMk cId="353096394" sldId="976"/>
            <ac:picMk id="11" creationId="{BB9423C1-FD4C-EA9A-7FC6-027DA8E4EA28}"/>
          </ac:picMkLst>
        </pc:picChg>
      </pc:sldChg>
      <pc:sldChg chg="addSp modSp new mod setBg">
        <pc:chgData name="Louise Brown (staff)" userId="de8b7712-bd89-438d-bea6-a54e5199a8bd" providerId="ADAL" clId="{E09B36CA-59AF-4C49-9A1C-F8BB487C8820}" dt="2024-02-01T12:03:30.807" v="6590" actId="13244"/>
        <pc:sldMkLst>
          <pc:docMk/>
          <pc:sldMk cId="3303306533" sldId="977"/>
        </pc:sldMkLst>
        <pc:spChg chg="mod">
          <ac:chgData name="Louise Brown (staff)" userId="de8b7712-bd89-438d-bea6-a54e5199a8bd" providerId="ADAL" clId="{E09B36CA-59AF-4C49-9A1C-F8BB487C8820}" dt="2024-02-01T12:03:26.339" v="6586" actId="962"/>
          <ac:spMkLst>
            <pc:docMk/>
            <pc:sldMk cId="3303306533" sldId="977"/>
            <ac:spMk id="3" creationId="{C646A5ED-DD55-0DAB-2344-53715DA78DF1}"/>
          </ac:spMkLst>
        </pc:spChg>
        <pc:spChg chg="mod">
          <ac:chgData name="Louise Brown (staff)" userId="de8b7712-bd89-438d-bea6-a54e5199a8bd" providerId="ADAL" clId="{E09B36CA-59AF-4C49-9A1C-F8BB487C8820}" dt="2024-02-01T12:03:26.853" v="6587" actId="962"/>
          <ac:spMkLst>
            <pc:docMk/>
            <pc:sldMk cId="3303306533" sldId="977"/>
            <ac:spMk id="4" creationId="{EF4ED0C2-0D33-9443-F1C2-B070174E6D4C}"/>
          </ac:spMkLst>
        </pc:spChg>
        <pc:spChg chg="mod">
          <ac:chgData name="Louise Brown (staff)" userId="de8b7712-bd89-438d-bea6-a54e5199a8bd" providerId="ADAL" clId="{E09B36CA-59AF-4C49-9A1C-F8BB487C8820}" dt="2024-02-01T12:03:27.510" v="6588" actId="962"/>
          <ac:spMkLst>
            <pc:docMk/>
            <pc:sldMk cId="3303306533" sldId="977"/>
            <ac:spMk id="5" creationId="{828E7160-EE0D-E58E-5EA0-46BB24AF6916}"/>
          </ac:spMkLst>
        </pc:spChg>
        <pc:spChg chg="mod ord">
          <ac:chgData name="Louise Brown (staff)" userId="de8b7712-bd89-438d-bea6-a54e5199a8bd" providerId="ADAL" clId="{E09B36CA-59AF-4C49-9A1C-F8BB487C8820}" dt="2024-02-01T12:03:29.092" v="6589" actId="13244"/>
          <ac:spMkLst>
            <pc:docMk/>
            <pc:sldMk cId="3303306533" sldId="977"/>
            <ac:spMk id="6" creationId="{11D7967B-55E8-842B-07E1-86F8E50D9049}"/>
          </ac:spMkLst>
        </pc:spChg>
        <pc:spChg chg="add mod ord">
          <ac:chgData name="Louise Brown (staff)" userId="de8b7712-bd89-438d-bea6-a54e5199a8bd" providerId="ADAL" clId="{E09B36CA-59AF-4C49-9A1C-F8BB487C8820}" dt="2024-02-01T12:03:30.807" v="6590" actId="13244"/>
          <ac:spMkLst>
            <pc:docMk/>
            <pc:sldMk cId="3303306533" sldId="977"/>
            <ac:spMk id="7" creationId="{9399FCA3-0D45-8DDF-DD0F-168230EDDBD9}"/>
          </ac:spMkLst>
        </pc:spChg>
      </pc:sldChg>
      <pc:sldChg chg="addSp modSp new mod setBg">
        <pc:chgData name="Louise Brown (staff)" userId="de8b7712-bd89-438d-bea6-a54e5199a8bd" providerId="ADAL" clId="{E09B36CA-59AF-4C49-9A1C-F8BB487C8820}" dt="2024-02-01T12:04:23.192" v="6604" actId="962"/>
        <pc:sldMkLst>
          <pc:docMk/>
          <pc:sldMk cId="3195268356" sldId="978"/>
        </pc:sldMkLst>
        <pc:spChg chg="mod">
          <ac:chgData name="Louise Brown (staff)" userId="de8b7712-bd89-438d-bea6-a54e5199a8bd" providerId="ADAL" clId="{E09B36CA-59AF-4C49-9A1C-F8BB487C8820}" dt="2024-02-01T12:04:02.755" v="6598" actId="962"/>
          <ac:spMkLst>
            <pc:docMk/>
            <pc:sldMk cId="3195268356" sldId="978"/>
            <ac:spMk id="3" creationId="{8141C5D3-DE3A-CBC1-0F46-DCAF6D4149DC}"/>
          </ac:spMkLst>
        </pc:spChg>
        <pc:spChg chg="mod">
          <ac:chgData name="Louise Brown (staff)" userId="de8b7712-bd89-438d-bea6-a54e5199a8bd" providerId="ADAL" clId="{E09B36CA-59AF-4C49-9A1C-F8BB487C8820}" dt="2024-02-01T12:04:03.222" v="6599" actId="962"/>
          <ac:spMkLst>
            <pc:docMk/>
            <pc:sldMk cId="3195268356" sldId="978"/>
            <ac:spMk id="4" creationId="{97821D09-E1A5-952C-BD95-57015DD18508}"/>
          </ac:spMkLst>
        </pc:spChg>
        <pc:spChg chg="mod">
          <ac:chgData name="Louise Brown (staff)" userId="de8b7712-bd89-438d-bea6-a54e5199a8bd" providerId="ADAL" clId="{E09B36CA-59AF-4C49-9A1C-F8BB487C8820}" dt="2024-02-01T12:04:03.654" v="6600" actId="962"/>
          <ac:spMkLst>
            <pc:docMk/>
            <pc:sldMk cId="3195268356" sldId="978"/>
            <ac:spMk id="5" creationId="{83FEFBE3-F0FF-BF40-B169-8D4FD707B347}"/>
          </ac:spMkLst>
        </pc:spChg>
        <pc:spChg chg="mod ord">
          <ac:chgData name="Louise Brown (staff)" userId="de8b7712-bd89-438d-bea6-a54e5199a8bd" providerId="ADAL" clId="{E09B36CA-59AF-4C49-9A1C-F8BB487C8820}" dt="2024-02-01T12:04:06.136" v="6601" actId="13244"/>
          <ac:spMkLst>
            <pc:docMk/>
            <pc:sldMk cId="3195268356" sldId="978"/>
            <ac:spMk id="6" creationId="{E27868CF-AC51-8BE6-E49A-E4126D322D67}"/>
          </ac:spMkLst>
        </pc:spChg>
        <pc:spChg chg="add mod ord">
          <ac:chgData name="Louise Brown (staff)" userId="de8b7712-bd89-438d-bea6-a54e5199a8bd" providerId="ADAL" clId="{E09B36CA-59AF-4C49-9A1C-F8BB487C8820}" dt="2024-02-01T12:04:11.592" v="6602" actId="13244"/>
          <ac:spMkLst>
            <pc:docMk/>
            <pc:sldMk cId="3195268356" sldId="978"/>
            <ac:spMk id="7" creationId="{9F960F6D-7A11-D069-F116-411D73C45C0C}"/>
          </ac:spMkLst>
        </pc:spChg>
        <pc:picChg chg="add mod ord">
          <ac:chgData name="Louise Brown (staff)" userId="de8b7712-bd89-438d-bea6-a54e5199a8bd" providerId="ADAL" clId="{E09B36CA-59AF-4C49-9A1C-F8BB487C8820}" dt="2024-02-01T12:04:23.192" v="6604" actId="962"/>
          <ac:picMkLst>
            <pc:docMk/>
            <pc:sldMk cId="3195268356" sldId="978"/>
            <ac:picMk id="9" creationId="{15B31A95-E057-0BF6-9F6C-B4FCD26EDC5B}"/>
          </ac:picMkLst>
        </pc:picChg>
      </pc:sldChg>
      <pc:sldChg chg="addSp modSp new mod setBg">
        <pc:chgData name="Louise Brown (staff)" userId="de8b7712-bd89-438d-bea6-a54e5199a8bd" providerId="ADAL" clId="{E09B36CA-59AF-4C49-9A1C-F8BB487C8820}" dt="2024-02-01T12:04:45.905" v="6609" actId="13244"/>
        <pc:sldMkLst>
          <pc:docMk/>
          <pc:sldMk cId="2426879581" sldId="979"/>
        </pc:sldMkLst>
        <pc:spChg chg="mod">
          <ac:chgData name="Louise Brown (staff)" userId="de8b7712-bd89-438d-bea6-a54e5199a8bd" providerId="ADAL" clId="{E09B36CA-59AF-4C49-9A1C-F8BB487C8820}" dt="2024-02-01T12:04:34.703" v="6605" actId="962"/>
          <ac:spMkLst>
            <pc:docMk/>
            <pc:sldMk cId="2426879581" sldId="979"/>
            <ac:spMk id="3" creationId="{1C2A2B6C-65C9-26AB-5D36-C392199BA7EF}"/>
          </ac:spMkLst>
        </pc:spChg>
        <pc:spChg chg="mod">
          <ac:chgData name="Louise Brown (staff)" userId="de8b7712-bd89-438d-bea6-a54e5199a8bd" providerId="ADAL" clId="{E09B36CA-59AF-4C49-9A1C-F8BB487C8820}" dt="2024-02-01T12:04:35.187" v="6606" actId="962"/>
          <ac:spMkLst>
            <pc:docMk/>
            <pc:sldMk cId="2426879581" sldId="979"/>
            <ac:spMk id="4" creationId="{2BA7C571-152D-F78D-4F67-E54F8DC29F2D}"/>
          </ac:spMkLst>
        </pc:spChg>
        <pc:spChg chg="mod">
          <ac:chgData name="Louise Brown (staff)" userId="de8b7712-bd89-438d-bea6-a54e5199a8bd" providerId="ADAL" clId="{E09B36CA-59AF-4C49-9A1C-F8BB487C8820}" dt="2024-02-01T12:04:35.554" v="6607" actId="962"/>
          <ac:spMkLst>
            <pc:docMk/>
            <pc:sldMk cId="2426879581" sldId="979"/>
            <ac:spMk id="5" creationId="{226FA57B-240A-B0D7-8228-8A988D3ED135}"/>
          </ac:spMkLst>
        </pc:spChg>
        <pc:spChg chg="mod ord">
          <ac:chgData name="Louise Brown (staff)" userId="de8b7712-bd89-438d-bea6-a54e5199a8bd" providerId="ADAL" clId="{E09B36CA-59AF-4C49-9A1C-F8BB487C8820}" dt="2024-02-01T12:04:37.521" v="6608" actId="13244"/>
          <ac:spMkLst>
            <pc:docMk/>
            <pc:sldMk cId="2426879581" sldId="979"/>
            <ac:spMk id="6" creationId="{CC3AAF2C-CBF1-44BC-CE23-917E69B24135}"/>
          </ac:spMkLst>
        </pc:spChg>
        <pc:spChg chg="add mod ord">
          <ac:chgData name="Louise Brown (staff)" userId="de8b7712-bd89-438d-bea6-a54e5199a8bd" providerId="ADAL" clId="{E09B36CA-59AF-4C49-9A1C-F8BB487C8820}" dt="2024-02-01T12:04:45.905" v="6609" actId="13244"/>
          <ac:spMkLst>
            <pc:docMk/>
            <pc:sldMk cId="2426879581" sldId="979"/>
            <ac:spMk id="7" creationId="{47360E57-0DBB-A65A-C747-694EAA7239BA}"/>
          </ac:spMkLst>
        </pc:spChg>
      </pc:sldChg>
      <pc:sldChg chg="addSp modSp new mod setBg">
        <pc:chgData name="Louise Brown (staff)" userId="de8b7712-bd89-438d-bea6-a54e5199a8bd" providerId="ADAL" clId="{E09B36CA-59AF-4C49-9A1C-F8BB487C8820}" dt="2024-02-01T12:07:55.174" v="6641" actId="167"/>
        <pc:sldMkLst>
          <pc:docMk/>
          <pc:sldMk cId="2737308108" sldId="980"/>
        </pc:sldMkLst>
        <pc:spChg chg="mod">
          <ac:chgData name="Louise Brown (staff)" userId="de8b7712-bd89-438d-bea6-a54e5199a8bd" providerId="ADAL" clId="{E09B36CA-59AF-4C49-9A1C-F8BB487C8820}" dt="2024-02-01T12:07:06.067" v="6634" actId="962"/>
          <ac:spMkLst>
            <pc:docMk/>
            <pc:sldMk cId="2737308108" sldId="980"/>
            <ac:spMk id="2" creationId="{E3FE8CD7-A405-F7B5-1E65-857E2EED969D}"/>
          </ac:spMkLst>
        </pc:spChg>
        <pc:spChg chg="mod">
          <ac:chgData name="Louise Brown (staff)" userId="de8b7712-bd89-438d-bea6-a54e5199a8bd" providerId="ADAL" clId="{E09B36CA-59AF-4C49-9A1C-F8BB487C8820}" dt="2024-02-01T12:06:59.819" v="6630" actId="962"/>
          <ac:spMkLst>
            <pc:docMk/>
            <pc:sldMk cId="2737308108" sldId="980"/>
            <ac:spMk id="3" creationId="{37588538-862D-69FD-DB38-6FF28D0E4F20}"/>
          </ac:spMkLst>
        </pc:spChg>
        <pc:spChg chg="mod">
          <ac:chgData name="Louise Brown (staff)" userId="de8b7712-bd89-438d-bea6-a54e5199a8bd" providerId="ADAL" clId="{E09B36CA-59AF-4C49-9A1C-F8BB487C8820}" dt="2024-02-01T12:07:12.587" v="6637" actId="962"/>
          <ac:spMkLst>
            <pc:docMk/>
            <pc:sldMk cId="2737308108" sldId="980"/>
            <ac:spMk id="4" creationId="{A46DFAB1-021F-1A63-F082-9E92A08A9D3E}"/>
          </ac:spMkLst>
        </pc:spChg>
        <pc:spChg chg="mod">
          <ac:chgData name="Louise Brown (staff)" userId="de8b7712-bd89-438d-bea6-a54e5199a8bd" providerId="ADAL" clId="{E09B36CA-59AF-4C49-9A1C-F8BB487C8820}" dt="2024-02-01T12:07:19.628" v="6638" actId="962"/>
          <ac:spMkLst>
            <pc:docMk/>
            <pc:sldMk cId="2737308108" sldId="980"/>
            <ac:spMk id="5" creationId="{848CCD17-0559-ACEF-123F-D791FCEA8D9D}"/>
          </ac:spMkLst>
        </pc:spChg>
        <pc:spChg chg="mod ord">
          <ac:chgData name="Louise Brown (staff)" userId="de8b7712-bd89-438d-bea6-a54e5199a8bd" providerId="ADAL" clId="{E09B36CA-59AF-4C49-9A1C-F8BB487C8820}" dt="2024-02-01T12:07:22.836" v="6639" actId="13244"/>
          <ac:spMkLst>
            <pc:docMk/>
            <pc:sldMk cId="2737308108" sldId="980"/>
            <ac:spMk id="6" creationId="{C2180207-4993-8223-E07D-047DB453D8E3}"/>
          </ac:spMkLst>
        </pc:spChg>
        <pc:spChg chg="add mod">
          <ac:chgData name="Louise Brown (staff)" userId="de8b7712-bd89-438d-bea6-a54e5199a8bd" providerId="ADAL" clId="{E09B36CA-59AF-4C49-9A1C-F8BB487C8820}" dt="2024-01-31T10:39:36.476" v="2762" actId="1076"/>
          <ac:spMkLst>
            <pc:docMk/>
            <pc:sldMk cId="2737308108" sldId="980"/>
            <ac:spMk id="7" creationId="{D54FA783-F255-BC86-6187-0C8C4BCFA476}"/>
          </ac:spMkLst>
        </pc:spChg>
        <pc:picChg chg="add mod ord">
          <ac:chgData name="Louise Brown (staff)" userId="de8b7712-bd89-438d-bea6-a54e5199a8bd" providerId="ADAL" clId="{E09B36CA-59AF-4C49-9A1C-F8BB487C8820}" dt="2024-02-01T12:07:55.174" v="6641" actId="167"/>
          <ac:picMkLst>
            <pc:docMk/>
            <pc:sldMk cId="2737308108" sldId="980"/>
            <ac:picMk id="9" creationId="{2B810204-514A-BD71-A5FB-CC32AC5FDFBA}"/>
          </ac:picMkLst>
        </pc:picChg>
        <pc:picChg chg="add mod">
          <ac:chgData name="Louise Brown (staff)" userId="de8b7712-bd89-438d-bea6-a54e5199a8bd" providerId="ADAL" clId="{E09B36CA-59AF-4C49-9A1C-F8BB487C8820}" dt="2024-02-01T11:56:04.220" v="6104" actId="962"/>
          <ac:picMkLst>
            <pc:docMk/>
            <pc:sldMk cId="2737308108" sldId="980"/>
            <ac:picMk id="13" creationId="{00F2FD61-836B-5A5C-2E72-4BF51DC1B694}"/>
          </ac:picMkLst>
        </pc:picChg>
        <pc:cxnChg chg="add mod">
          <ac:chgData name="Louise Brown (staff)" userId="de8b7712-bd89-438d-bea6-a54e5199a8bd" providerId="ADAL" clId="{E09B36CA-59AF-4C49-9A1C-F8BB487C8820}" dt="2024-02-01T11:55:48.478" v="6038" actId="962"/>
          <ac:cxnSpMkLst>
            <pc:docMk/>
            <pc:sldMk cId="2737308108" sldId="980"/>
            <ac:cxnSpMk id="11" creationId="{B9BC7B60-7F5A-24DE-6F04-60DF8BA378E1}"/>
          </ac:cxnSpMkLst>
        </pc:cxnChg>
        <pc:cxnChg chg="add mod">
          <ac:chgData name="Louise Brown (staff)" userId="de8b7712-bd89-438d-bea6-a54e5199a8bd" providerId="ADAL" clId="{E09B36CA-59AF-4C49-9A1C-F8BB487C8820}" dt="2024-02-01T11:56:08.806" v="6105" actId="962"/>
          <ac:cxnSpMkLst>
            <pc:docMk/>
            <pc:sldMk cId="2737308108" sldId="980"/>
            <ac:cxnSpMk id="14" creationId="{2ED98919-05EA-073B-364D-ABB0B6FE94BA}"/>
          </ac:cxnSpMkLst>
        </pc:cxnChg>
      </pc:sldChg>
      <pc:sldChg chg="addSp delSp modSp new mod setBg">
        <pc:chgData name="Louise Brown (staff)" userId="de8b7712-bd89-438d-bea6-a54e5199a8bd" providerId="ADAL" clId="{E09B36CA-59AF-4C49-9A1C-F8BB487C8820}" dt="2024-02-01T12:09:34.130" v="6652" actId="478"/>
        <pc:sldMkLst>
          <pc:docMk/>
          <pc:sldMk cId="1723801442" sldId="981"/>
        </pc:sldMkLst>
        <pc:spChg chg="mod">
          <ac:chgData name="Louise Brown (staff)" userId="de8b7712-bd89-438d-bea6-a54e5199a8bd" providerId="ADAL" clId="{E09B36CA-59AF-4C49-9A1C-F8BB487C8820}" dt="2024-02-01T12:09:00.841" v="6648" actId="962"/>
          <ac:spMkLst>
            <pc:docMk/>
            <pc:sldMk cId="1723801442" sldId="981"/>
            <ac:spMk id="3" creationId="{F1DDA019-678D-D03E-503C-7BDF12C1DEA2}"/>
          </ac:spMkLst>
        </pc:spChg>
        <pc:spChg chg="mod">
          <ac:chgData name="Louise Brown (staff)" userId="de8b7712-bd89-438d-bea6-a54e5199a8bd" providerId="ADAL" clId="{E09B36CA-59AF-4C49-9A1C-F8BB487C8820}" dt="2024-02-01T12:09:01.323" v="6649" actId="962"/>
          <ac:spMkLst>
            <pc:docMk/>
            <pc:sldMk cId="1723801442" sldId="981"/>
            <ac:spMk id="4" creationId="{4706C818-FA73-B321-EEF2-E2AB6018727A}"/>
          </ac:spMkLst>
        </pc:spChg>
        <pc:spChg chg="mod">
          <ac:chgData name="Louise Brown (staff)" userId="de8b7712-bd89-438d-bea6-a54e5199a8bd" providerId="ADAL" clId="{E09B36CA-59AF-4C49-9A1C-F8BB487C8820}" dt="2024-02-01T12:09:01.898" v="6650" actId="962"/>
          <ac:spMkLst>
            <pc:docMk/>
            <pc:sldMk cId="1723801442" sldId="981"/>
            <ac:spMk id="5" creationId="{0AEE0B66-7026-BABF-0D70-4ECB61E45B10}"/>
          </ac:spMkLst>
        </pc:spChg>
        <pc:spChg chg="mod ord">
          <ac:chgData name="Louise Brown (staff)" userId="de8b7712-bd89-438d-bea6-a54e5199a8bd" providerId="ADAL" clId="{E09B36CA-59AF-4C49-9A1C-F8BB487C8820}" dt="2024-02-01T12:09:05.306" v="6651" actId="13244"/>
          <ac:spMkLst>
            <pc:docMk/>
            <pc:sldMk cId="1723801442" sldId="981"/>
            <ac:spMk id="6" creationId="{A21055C6-8B3F-8D6C-59F2-ED09BF79D7A3}"/>
          </ac:spMkLst>
        </pc:spChg>
        <pc:spChg chg="add mod">
          <ac:chgData name="Louise Brown (staff)" userId="de8b7712-bd89-438d-bea6-a54e5199a8bd" providerId="ADAL" clId="{E09B36CA-59AF-4C49-9A1C-F8BB487C8820}" dt="2024-01-31T10:56:49.413" v="3245" actId="1076"/>
          <ac:spMkLst>
            <pc:docMk/>
            <pc:sldMk cId="1723801442" sldId="981"/>
            <ac:spMk id="7" creationId="{BBBC2883-19B3-EA3F-6712-562FC91ED9FB}"/>
          </ac:spMkLst>
        </pc:spChg>
        <pc:spChg chg="add mod">
          <ac:chgData name="Louise Brown (staff)" userId="de8b7712-bd89-438d-bea6-a54e5199a8bd" providerId="ADAL" clId="{E09B36CA-59AF-4C49-9A1C-F8BB487C8820}" dt="2024-02-01T11:57:35.212" v="6380" actId="962"/>
          <ac:spMkLst>
            <pc:docMk/>
            <pc:sldMk cId="1723801442" sldId="981"/>
            <ac:spMk id="9" creationId="{F6CA430E-8A84-4B48-3E2E-0CD06F29082A}"/>
          </ac:spMkLst>
        </pc:spChg>
        <pc:spChg chg="add mod">
          <ac:chgData name="Louise Brown (staff)" userId="de8b7712-bd89-438d-bea6-a54e5199a8bd" providerId="ADAL" clId="{E09B36CA-59AF-4C49-9A1C-F8BB487C8820}" dt="2024-01-31T10:56:49.413" v="3245" actId="1076"/>
          <ac:spMkLst>
            <pc:docMk/>
            <pc:sldMk cId="1723801442" sldId="981"/>
            <ac:spMk id="10" creationId="{FBBC529A-A2F3-815C-F0FF-C72B92FDC1A0}"/>
          </ac:spMkLst>
        </pc:spChg>
        <pc:spChg chg="add del mod">
          <ac:chgData name="Louise Brown (staff)" userId="de8b7712-bd89-438d-bea6-a54e5199a8bd" providerId="ADAL" clId="{E09B36CA-59AF-4C49-9A1C-F8BB487C8820}" dt="2024-01-31T10:30:02.757" v="2495" actId="478"/>
          <ac:spMkLst>
            <pc:docMk/>
            <pc:sldMk cId="1723801442" sldId="981"/>
            <ac:spMk id="13" creationId="{7DF9C8F3-CD39-C63E-D966-C0631D69240F}"/>
          </ac:spMkLst>
        </pc:spChg>
        <pc:spChg chg="add del mod">
          <ac:chgData name="Louise Brown (staff)" userId="de8b7712-bd89-438d-bea6-a54e5199a8bd" providerId="ADAL" clId="{E09B36CA-59AF-4C49-9A1C-F8BB487C8820}" dt="2024-02-01T12:09:34.130" v="6652" actId="478"/>
          <ac:spMkLst>
            <pc:docMk/>
            <pc:sldMk cId="1723801442" sldId="981"/>
            <ac:spMk id="14" creationId="{A590726A-C045-9583-6B3B-0DC12A4D7E18}"/>
          </ac:spMkLst>
        </pc:spChg>
        <pc:spChg chg="add mod">
          <ac:chgData name="Louise Brown (staff)" userId="de8b7712-bd89-438d-bea6-a54e5199a8bd" providerId="ADAL" clId="{E09B36CA-59AF-4C49-9A1C-F8BB487C8820}" dt="2024-01-31T10:56:57.656" v="3248" actId="20577"/>
          <ac:spMkLst>
            <pc:docMk/>
            <pc:sldMk cId="1723801442" sldId="981"/>
            <ac:spMk id="16" creationId="{01D5A75B-FFEE-67CF-3244-C0DDF5019DEB}"/>
          </ac:spMkLst>
        </pc:spChg>
        <pc:picChg chg="add mod">
          <ac:chgData name="Louise Brown (staff)" userId="de8b7712-bd89-438d-bea6-a54e5199a8bd" providerId="ADAL" clId="{E09B36CA-59AF-4C49-9A1C-F8BB487C8820}" dt="2024-02-01T11:57:29.359" v="6379" actId="962"/>
          <ac:picMkLst>
            <pc:docMk/>
            <pc:sldMk cId="1723801442" sldId="981"/>
            <ac:picMk id="8" creationId="{86A4A165-899E-96C9-5990-3A367CA0E31F}"/>
          </ac:picMkLst>
        </pc:picChg>
        <pc:picChg chg="add mod">
          <ac:chgData name="Louise Brown (staff)" userId="de8b7712-bd89-438d-bea6-a54e5199a8bd" providerId="ADAL" clId="{E09B36CA-59AF-4C49-9A1C-F8BB487C8820}" dt="2024-02-01T11:57:57.441" v="6466" actId="962"/>
          <ac:picMkLst>
            <pc:docMk/>
            <pc:sldMk cId="1723801442" sldId="981"/>
            <ac:picMk id="11" creationId="{3B4E0AD0-2BFD-E517-25F0-FA0DD7340E8E}"/>
          </ac:picMkLst>
        </pc:picChg>
        <pc:cxnChg chg="add mod">
          <ac:chgData name="Louise Brown (staff)" userId="de8b7712-bd89-438d-bea6-a54e5199a8bd" providerId="ADAL" clId="{E09B36CA-59AF-4C49-9A1C-F8BB487C8820}" dt="2024-02-01T11:58:02.892" v="6467" actId="962"/>
          <ac:cxnSpMkLst>
            <pc:docMk/>
            <pc:sldMk cId="1723801442" sldId="981"/>
            <ac:cxnSpMk id="12" creationId="{A91F6F85-9C9E-14CA-E7B5-5F871732B627}"/>
          </ac:cxnSpMkLst>
        </pc:cxnChg>
        <pc:cxnChg chg="add mod">
          <ac:chgData name="Louise Brown (staff)" userId="de8b7712-bd89-438d-bea6-a54e5199a8bd" providerId="ADAL" clId="{E09B36CA-59AF-4C49-9A1C-F8BB487C8820}" dt="2024-02-01T11:58:04.459" v="6468" actId="962"/>
          <ac:cxnSpMkLst>
            <pc:docMk/>
            <pc:sldMk cId="1723801442" sldId="981"/>
            <ac:cxnSpMk id="17" creationId="{D9EDEE46-76EC-BBF7-30B3-67F53AF72221}"/>
          </ac:cxnSpMkLst>
        </pc:cxnChg>
      </pc:sldChg>
      <pc:sldChg chg="addSp modSp new mod setBg">
        <pc:chgData name="Louise Brown (staff)" userId="de8b7712-bd89-438d-bea6-a54e5199a8bd" providerId="ADAL" clId="{E09B36CA-59AF-4C49-9A1C-F8BB487C8820}" dt="2024-02-01T12:08:51.235" v="6647" actId="13244"/>
        <pc:sldMkLst>
          <pc:docMk/>
          <pc:sldMk cId="1220153207" sldId="982"/>
        </pc:sldMkLst>
        <pc:spChg chg="mod">
          <ac:chgData name="Louise Brown (staff)" userId="de8b7712-bd89-438d-bea6-a54e5199a8bd" providerId="ADAL" clId="{E09B36CA-59AF-4C49-9A1C-F8BB487C8820}" dt="2024-02-01T12:08:19.315" v="6642" actId="962"/>
          <ac:spMkLst>
            <pc:docMk/>
            <pc:sldMk cId="1220153207" sldId="982"/>
            <ac:spMk id="3" creationId="{FCD1E481-AA76-67B0-C8F7-C65E96C9A964}"/>
          </ac:spMkLst>
        </pc:spChg>
        <pc:spChg chg="mod">
          <ac:chgData name="Louise Brown (staff)" userId="de8b7712-bd89-438d-bea6-a54e5199a8bd" providerId="ADAL" clId="{E09B36CA-59AF-4C49-9A1C-F8BB487C8820}" dt="2024-02-01T12:08:22.703" v="6643" actId="962"/>
          <ac:spMkLst>
            <pc:docMk/>
            <pc:sldMk cId="1220153207" sldId="982"/>
            <ac:spMk id="4" creationId="{39471AF0-09D6-5945-E311-8B6E9E18E54C}"/>
          </ac:spMkLst>
        </pc:spChg>
        <pc:spChg chg="mod">
          <ac:chgData name="Louise Brown (staff)" userId="de8b7712-bd89-438d-bea6-a54e5199a8bd" providerId="ADAL" clId="{E09B36CA-59AF-4C49-9A1C-F8BB487C8820}" dt="2024-02-01T12:08:23.666" v="6644" actId="962"/>
          <ac:spMkLst>
            <pc:docMk/>
            <pc:sldMk cId="1220153207" sldId="982"/>
            <ac:spMk id="5" creationId="{B4FE1D1C-B8C0-478A-0347-2308A1DF3F5B}"/>
          </ac:spMkLst>
        </pc:spChg>
        <pc:spChg chg="mod">
          <ac:chgData name="Louise Brown (staff)" userId="de8b7712-bd89-438d-bea6-a54e5199a8bd" providerId="ADAL" clId="{E09B36CA-59AF-4C49-9A1C-F8BB487C8820}" dt="2024-01-31T10:40:33.980" v="2807" actId="20577"/>
          <ac:spMkLst>
            <pc:docMk/>
            <pc:sldMk cId="1220153207" sldId="982"/>
            <ac:spMk id="6" creationId="{EA69CD65-312D-E6B5-2712-3AA75FB87104}"/>
          </ac:spMkLst>
        </pc:spChg>
        <pc:spChg chg="add mod ord">
          <ac:chgData name="Louise Brown (staff)" userId="de8b7712-bd89-438d-bea6-a54e5199a8bd" providerId="ADAL" clId="{E09B36CA-59AF-4C49-9A1C-F8BB487C8820}" dt="2024-02-01T12:08:35.387" v="6645" actId="13244"/>
          <ac:spMkLst>
            <pc:docMk/>
            <pc:sldMk cId="1220153207" sldId="982"/>
            <ac:spMk id="11" creationId="{5E6B4227-A083-8EF0-E80E-21CB19C9CB2C}"/>
          </ac:spMkLst>
        </pc:spChg>
        <pc:spChg chg="add mod ord">
          <ac:chgData name="Louise Brown (staff)" userId="de8b7712-bd89-438d-bea6-a54e5199a8bd" providerId="ADAL" clId="{E09B36CA-59AF-4C49-9A1C-F8BB487C8820}" dt="2024-02-01T12:08:45.233" v="6646" actId="13244"/>
          <ac:spMkLst>
            <pc:docMk/>
            <pc:sldMk cId="1220153207" sldId="982"/>
            <ac:spMk id="14" creationId="{D4B25BB2-883F-4F5B-E8C0-8043D61D0BBE}"/>
          </ac:spMkLst>
        </pc:spChg>
        <pc:picChg chg="add mod">
          <ac:chgData name="Louise Brown (staff)" userId="de8b7712-bd89-438d-bea6-a54e5199a8bd" providerId="ADAL" clId="{E09B36CA-59AF-4C49-9A1C-F8BB487C8820}" dt="2024-02-01T11:56:29.359" v="6185" actId="962"/>
          <ac:picMkLst>
            <pc:docMk/>
            <pc:sldMk cId="1220153207" sldId="982"/>
            <ac:picMk id="8" creationId="{915AC6D3-A115-D0EB-7ADB-212AD961EB04}"/>
          </ac:picMkLst>
        </pc:picChg>
        <pc:picChg chg="add mod">
          <ac:chgData name="Louise Brown (staff)" userId="de8b7712-bd89-438d-bea6-a54e5199a8bd" providerId="ADAL" clId="{E09B36CA-59AF-4C49-9A1C-F8BB487C8820}" dt="2024-02-01T11:56:44.592" v="6253" actId="962"/>
          <ac:picMkLst>
            <pc:docMk/>
            <pc:sldMk cId="1220153207" sldId="982"/>
            <ac:picMk id="10" creationId="{61C4ADEA-EB3E-290A-22C8-98852B54A993}"/>
          </ac:picMkLst>
        </pc:picChg>
        <pc:picChg chg="add mod ord">
          <ac:chgData name="Louise Brown (staff)" userId="de8b7712-bd89-438d-bea6-a54e5199a8bd" providerId="ADAL" clId="{E09B36CA-59AF-4C49-9A1C-F8BB487C8820}" dt="2024-02-01T12:08:51.235" v="6647" actId="13244"/>
          <ac:picMkLst>
            <pc:docMk/>
            <pc:sldMk cId="1220153207" sldId="982"/>
            <ac:picMk id="13" creationId="{DA6BC3CB-A85A-8C78-73B1-0E875442B434}"/>
          </ac:picMkLst>
        </pc:picChg>
        <pc:cxnChg chg="add mod">
          <ac:chgData name="Louise Brown (staff)" userId="de8b7712-bd89-438d-bea6-a54e5199a8bd" providerId="ADAL" clId="{E09B36CA-59AF-4C49-9A1C-F8BB487C8820}" dt="2024-02-01T11:57:11.842" v="6340" actId="962"/>
          <ac:cxnSpMkLst>
            <pc:docMk/>
            <pc:sldMk cId="1220153207" sldId="982"/>
            <ac:cxnSpMk id="15" creationId="{A89C5832-C75D-E260-64F7-1A4E881AB26B}"/>
          </ac:cxnSpMkLst>
        </pc:cxnChg>
        <pc:cxnChg chg="add mod">
          <ac:chgData name="Louise Brown (staff)" userId="de8b7712-bd89-438d-bea6-a54e5199a8bd" providerId="ADAL" clId="{E09B36CA-59AF-4C49-9A1C-F8BB487C8820}" dt="2024-02-01T11:57:13.300" v="6341" actId="962"/>
          <ac:cxnSpMkLst>
            <pc:docMk/>
            <pc:sldMk cId="1220153207" sldId="982"/>
            <ac:cxnSpMk id="17" creationId="{588CFE07-F719-3C29-E865-2AB3169507C9}"/>
          </ac:cxnSpMkLst>
        </pc:cxnChg>
        <pc:cxnChg chg="add mod">
          <ac:chgData name="Louise Brown (staff)" userId="de8b7712-bd89-438d-bea6-a54e5199a8bd" providerId="ADAL" clId="{E09B36CA-59AF-4C49-9A1C-F8BB487C8820}" dt="2024-02-01T11:57:14.822" v="6342" actId="962"/>
          <ac:cxnSpMkLst>
            <pc:docMk/>
            <pc:sldMk cId="1220153207" sldId="982"/>
            <ac:cxnSpMk id="19" creationId="{F6F5A804-FF69-0EFB-B3E6-AD313E29AFDA}"/>
          </ac:cxnSpMkLst>
        </pc:cxnChg>
        <pc:cxnChg chg="add mod">
          <ac:chgData name="Louise Brown (staff)" userId="de8b7712-bd89-438d-bea6-a54e5199a8bd" providerId="ADAL" clId="{E09B36CA-59AF-4C49-9A1C-F8BB487C8820}" dt="2024-02-01T11:57:16.266" v="6343" actId="962"/>
          <ac:cxnSpMkLst>
            <pc:docMk/>
            <pc:sldMk cId="1220153207" sldId="982"/>
            <ac:cxnSpMk id="21" creationId="{A95FC515-3A92-6322-CA65-2F56A961D74C}"/>
          </ac:cxnSpMkLst>
        </pc:cxnChg>
      </pc:sldChg>
      <pc:sldChg chg="addSp modSp new mod setBg">
        <pc:chgData name="Louise Brown (staff)" userId="de8b7712-bd89-438d-bea6-a54e5199a8bd" providerId="ADAL" clId="{E09B36CA-59AF-4C49-9A1C-F8BB487C8820}" dt="2024-02-01T12:09:57.995" v="6656" actId="13244"/>
        <pc:sldMkLst>
          <pc:docMk/>
          <pc:sldMk cId="109097824" sldId="983"/>
        </pc:sldMkLst>
        <pc:spChg chg="mod">
          <ac:chgData name="Louise Brown (staff)" userId="de8b7712-bd89-438d-bea6-a54e5199a8bd" providerId="ADAL" clId="{E09B36CA-59AF-4C49-9A1C-F8BB487C8820}" dt="2024-02-01T12:09:47.362" v="6653" actId="962"/>
          <ac:spMkLst>
            <pc:docMk/>
            <pc:sldMk cId="109097824" sldId="983"/>
            <ac:spMk id="3" creationId="{77BB19B1-16D8-79CB-1FE9-80A67E75CC03}"/>
          </ac:spMkLst>
        </pc:spChg>
        <pc:spChg chg="mod">
          <ac:chgData name="Louise Brown (staff)" userId="de8b7712-bd89-438d-bea6-a54e5199a8bd" providerId="ADAL" clId="{E09B36CA-59AF-4C49-9A1C-F8BB487C8820}" dt="2024-02-01T12:09:50.305" v="6654" actId="962"/>
          <ac:spMkLst>
            <pc:docMk/>
            <pc:sldMk cId="109097824" sldId="983"/>
            <ac:spMk id="4" creationId="{1F1CC4F7-F414-24DE-767D-75ED7979AE3B}"/>
          </ac:spMkLst>
        </pc:spChg>
        <pc:spChg chg="mod">
          <ac:chgData name="Louise Brown (staff)" userId="de8b7712-bd89-438d-bea6-a54e5199a8bd" providerId="ADAL" clId="{E09B36CA-59AF-4C49-9A1C-F8BB487C8820}" dt="2024-02-01T12:09:52.380" v="6655" actId="962"/>
          <ac:spMkLst>
            <pc:docMk/>
            <pc:sldMk cId="109097824" sldId="983"/>
            <ac:spMk id="5" creationId="{B8791D71-700D-1EEB-51B6-8EDE7D4C390A}"/>
          </ac:spMkLst>
        </pc:spChg>
        <pc:spChg chg="mod">
          <ac:chgData name="Louise Brown (staff)" userId="de8b7712-bd89-438d-bea6-a54e5199a8bd" providerId="ADAL" clId="{E09B36CA-59AF-4C49-9A1C-F8BB487C8820}" dt="2024-01-31T10:58:24.703" v="3322" actId="20577"/>
          <ac:spMkLst>
            <pc:docMk/>
            <pc:sldMk cId="109097824" sldId="983"/>
            <ac:spMk id="6" creationId="{A5DA85C9-EEED-899F-2598-8619C193D394}"/>
          </ac:spMkLst>
        </pc:spChg>
        <pc:spChg chg="add mod ord">
          <ac:chgData name="Louise Brown (staff)" userId="de8b7712-bd89-438d-bea6-a54e5199a8bd" providerId="ADAL" clId="{E09B36CA-59AF-4C49-9A1C-F8BB487C8820}" dt="2024-02-01T12:09:57.995" v="6656" actId="13244"/>
          <ac:spMkLst>
            <pc:docMk/>
            <pc:sldMk cId="109097824" sldId="983"/>
            <ac:spMk id="9" creationId="{1D17113A-F0EB-33F9-85D3-01D4D4CCB8E7}"/>
          </ac:spMkLst>
        </pc:spChg>
        <pc:picChg chg="add mod">
          <ac:chgData name="Louise Brown (staff)" userId="de8b7712-bd89-438d-bea6-a54e5199a8bd" providerId="ADAL" clId="{E09B36CA-59AF-4C49-9A1C-F8BB487C8820}" dt="2024-02-01T11:58:27.080" v="6540" actId="962"/>
          <ac:picMkLst>
            <pc:docMk/>
            <pc:sldMk cId="109097824" sldId="983"/>
            <ac:picMk id="8" creationId="{B37DDA1E-10AF-78A2-BCD6-C444BE10941D}"/>
          </ac:picMkLst>
        </pc:picChg>
        <pc:cxnChg chg="add mod">
          <ac:chgData name="Louise Brown (staff)" userId="de8b7712-bd89-438d-bea6-a54e5199a8bd" providerId="ADAL" clId="{E09B36CA-59AF-4C49-9A1C-F8BB487C8820}" dt="2024-02-01T11:58:31.500" v="6541" actId="962"/>
          <ac:cxnSpMkLst>
            <pc:docMk/>
            <pc:sldMk cId="109097824" sldId="983"/>
            <ac:cxnSpMk id="10" creationId="{24FB4B80-D502-484E-849C-BE100EB595A5}"/>
          </ac:cxnSpMkLst>
        </pc:cxnChg>
        <pc:cxnChg chg="add mod">
          <ac:chgData name="Louise Brown (staff)" userId="de8b7712-bd89-438d-bea6-a54e5199a8bd" providerId="ADAL" clId="{E09B36CA-59AF-4C49-9A1C-F8BB487C8820}" dt="2024-02-01T11:58:32.992" v="6542" actId="962"/>
          <ac:cxnSpMkLst>
            <pc:docMk/>
            <pc:sldMk cId="109097824" sldId="983"/>
            <ac:cxnSpMk id="12" creationId="{C622CFFD-830B-88B1-360C-F4F863FB4430}"/>
          </ac:cxnSpMkLst>
        </pc:cxnChg>
      </pc:sldChg>
      <pc:sldChg chg="addSp delSp modSp new mod setBg">
        <pc:chgData name="Louise Brown (staff)" userId="de8b7712-bd89-438d-bea6-a54e5199a8bd" providerId="ADAL" clId="{E09B36CA-59AF-4C49-9A1C-F8BB487C8820}" dt="2024-02-01T12:11:24.326" v="6666" actId="13244"/>
        <pc:sldMkLst>
          <pc:docMk/>
          <pc:sldMk cId="3505195532" sldId="984"/>
        </pc:sldMkLst>
        <pc:spChg chg="mod">
          <ac:chgData name="Louise Brown (staff)" userId="de8b7712-bd89-438d-bea6-a54e5199a8bd" providerId="ADAL" clId="{E09B36CA-59AF-4C49-9A1C-F8BB487C8820}" dt="2024-02-01T12:10:08.866" v="6657" actId="962"/>
          <ac:spMkLst>
            <pc:docMk/>
            <pc:sldMk cId="3505195532" sldId="984"/>
            <ac:spMk id="3" creationId="{B8CD19E5-D1FD-6B0E-A047-24D765A2EFF5}"/>
          </ac:spMkLst>
        </pc:spChg>
        <pc:spChg chg="mod">
          <ac:chgData name="Louise Brown (staff)" userId="de8b7712-bd89-438d-bea6-a54e5199a8bd" providerId="ADAL" clId="{E09B36CA-59AF-4C49-9A1C-F8BB487C8820}" dt="2024-02-01T12:10:09.381" v="6658" actId="962"/>
          <ac:spMkLst>
            <pc:docMk/>
            <pc:sldMk cId="3505195532" sldId="984"/>
            <ac:spMk id="4" creationId="{797BE278-471E-A678-8690-6908C5837AE9}"/>
          </ac:spMkLst>
        </pc:spChg>
        <pc:spChg chg="mod">
          <ac:chgData name="Louise Brown (staff)" userId="de8b7712-bd89-438d-bea6-a54e5199a8bd" providerId="ADAL" clId="{E09B36CA-59AF-4C49-9A1C-F8BB487C8820}" dt="2024-02-01T12:10:10.070" v="6659" actId="962"/>
          <ac:spMkLst>
            <pc:docMk/>
            <pc:sldMk cId="3505195532" sldId="984"/>
            <ac:spMk id="5" creationId="{A66C18E1-A8AE-E3B1-696E-9D1DE7B40ED4}"/>
          </ac:spMkLst>
        </pc:spChg>
        <pc:spChg chg="mod">
          <ac:chgData name="Louise Brown (staff)" userId="de8b7712-bd89-438d-bea6-a54e5199a8bd" providerId="ADAL" clId="{E09B36CA-59AF-4C49-9A1C-F8BB487C8820}" dt="2024-02-01T11:18:30.836" v="4430" actId="20577"/>
          <ac:spMkLst>
            <pc:docMk/>
            <pc:sldMk cId="3505195532" sldId="984"/>
            <ac:spMk id="6" creationId="{3813C56C-383B-030A-BBE6-AA71C9FC3FD4}"/>
          </ac:spMkLst>
        </pc:spChg>
        <pc:spChg chg="add mod ord">
          <ac:chgData name="Louise Brown (staff)" userId="de8b7712-bd89-438d-bea6-a54e5199a8bd" providerId="ADAL" clId="{E09B36CA-59AF-4C49-9A1C-F8BB487C8820}" dt="2024-02-01T12:10:20.550" v="6660" actId="13244"/>
          <ac:spMkLst>
            <pc:docMk/>
            <pc:sldMk cId="3505195532" sldId="984"/>
            <ac:spMk id="9" creationId="{8B02DB9F-6E69-1B44-A2AA-F607D4C51A75}"/>
          </ac:spMkLst>
        </pc:spChg>
        <pc:spChg chg="add mod ord">
          <ac:chgData name="Louise Brown (staff)" userId="de8b7712-bd89-438d-bea6-a54e5199a8bd" providerId="ADAL" clId="{E09B36CA-59AF-4C49-9A1C-F8BB487C8820}" dt="2024-02-01T12:10:48.775" v="6662" actId="13244"/>
          <ac:spMkLst>
            <pc:docMk/>
            <pc:sldMk cId="3505195532" sldId="984"/>
            <ac:spMk id="17" creationId="{2CE9D5F7-3DA7-57BE-40EA-6C8194AC54BB}"/>
          </ac:spMkLst>
        </pc:spChg>
        <pc:spChg chg="add mod">
          <ac:chgData name="Louise Brown (staff)" userId="de8b7712-bd89-438d-bea6-a54e5199a8bd" providerId="ADAL" clId="{E09B36CA-59AF-4C49-9A1C-F8BB487C8820}" dt="2024-02-01T11:23:34.174" v="4440" actId="313"/>
          <ac:spMkLst>
            <pc:docMk/>
            <pc:sldMk cId="3505195532" sldId="984"/>
            <ac:spMk id="22" creationId="{7FA6FE71-E484-2580-F477-9AAC28475763}"/>
          </ac:spMkLst>
        </pc:spChg>
        <pc:picChg chg="add mod">
          <ac:chgData name="Louise Brown (staff)" userId="de8b7712-bd89-438d-bea6-a54e5199a8bd" providerId="ADAL" clId="{E09B36CA-59AF-4C49-9A1C-F8BB487C8820}" dt="2024-02-01T11:12:38.756" v="4004" actId="14100"/>
          <ac:picMkLst>
            <pc:docMk/>
            <pc:sldMk cId="3505195532" sldId="984"/>
            <ac:picMk id="8" creationId="{98F99F27-CBC7-9F45-24F1-7505971A486E}"/>
          </ac:picMkLst>
        </pc:picChg>
        <pc:picChg chg="add mod">
          <ac:chgData name="Louise Brown (staff)" userId="de8b7712-bd89-438d-bea6-a54e5199a8bd" providerId="ADAL" clId="{E09B36CA-59AF-4C49-9A1C-F8BB487C8820}" dt="2024-02-01T12:10:27.547" v="6661" actId="962"/>
          <ac:picMkLst>
            <pc:docMk/>
            <pc:sldMk cId="3505195532" sldId="984"/>
            <ac:picMk id="16" creationId="{A5715F54-1889-D15B-9534-6E9C44566A13}"/>
          </ac:picMkLst>
        </pc:picChg>
        <pc:picChg chg="add del">
          <ac:chgData name="Louise Brown (staff)" userId="de8b7712-bd89-438d-bea6-a54e5199a8bd" providerId="ADAL" clId="{E09B36CA-59AF-4C49-9A1C-F8BB487C8820}" dt="2024-02-01T11:10:18.674" v="3995" actId="22"/>
          <ac:picMkLst>
            <pc:docMk/>
            <pc:sldMk cId="3505195532" sldId="984"/>
            <ac:picMk id="19" creationId="{3DCE4EE2-63E3-5AED-33B3-0717F1328020}"/>
          </ac:picMkLst>
        </pc:picChg>
        <pc:picChg chg="add mod ord">
          <ac:chgData name="Louise Brown (staff)" userId="de8b7712-bd89-438d-bea6-a54e5199a8bd" providerId="ADAL" clId="{E09B36CA-59AF-4C49-9A1C-F8BB487C8820}" dt="2024-02-01T12:11:24.326" v="6666" actId="13244"/>
          <ac:picMkLst>
            <pc:docMk/>
            <pc:sldMk cId="3505195532" sldId="984"/>
            <ac:picMk id="21" creationId="{80330EA0-208C-28DE-B422-839C877E62B9}"/>
          </ac:picMkLst>
        </pc:picChg>
        <pc:picChg chg="add mod">
          <ac:chgData name="Louise Brown (staff)" userId="de8b7712-bd89-438d-bea6-a54e5199a8bd" providerId="ADAL" clId="{E09B36CA-59AF-4C49-9A1C-F8BB487C8820}" dt="2024-02-01T11:17:34.834" v="4401" actId="1076"/>
          <ac:picMkLst>
            <pc:docMk/>
            <pc:sldMk cId="3505195532" sldId="984"/>
            <ac:picMk id="25" creationId="{657B28C9-F228-049F-2195-0F34867C7FD1}"/>
          </ac:picMkLst>
        </pc:picChg>
        <pc:cxnChg chg="add mod">
          <ac:chgData name="Louise Brown (staff)" userId="de8b7712-bd89-438d-bea6-a54e5199a8bd" providerId="ADAL" clId="{E09B36CA-59AF-4C49-9A1C-F8BB487C8820}" dt="2024-02-01T11:58:34.433" v="6543" actId="962"/>
          <ac:cxnSpMkLst>
            <pc:docMk/>
            <pc:sldMk cId="3505195532" sldId="984"/>
            <ac:cxnSpMk id="10" creationId="{AF3EC423-529C-4F41-3375-96CF5D67954D}"/>
          </ac:cxnSpMkLst>
        </pc:cxnChg>
        <pc:cxnChg chg="add mod">
          <ac:chgData name="Louise Brown (staff)" userId="de8b7712-bd89-438d-bea6-a54e5199a8bd" providerId="ADAL" clId="{E09B36CA-59AF-4C49-9A1C-F8BB487C8820}" dt="2024-02-01T11:58:47.526" v="6545" actId="962"/>
          <ac:cxnSpMkLst>
            <pc:docMk/>
            <pc:sldMk cId="3505195532" sldId="984"/>
            <ac:cxnSpMk id="23" creationId="{A3E3AC77-0372-871D-1246-252E1D9C51DB}"/>
          </ac:cxnSpMkLst>
        </pc:cxnChg>
        <pc:cxnChg chg="add mod">
          <ac:chgData name="Louise Brown (staff)" userId="de8b7712-bd89-438d-bea6-a54e5199a8bd" providerId="ADAL" clId="{E09B36CA-59AF-4C49-9A1C-F8BB487C8820}" dt="2024-02-01T11:58:48.886" v="6546" actId="962"/>
          <ac:cxnSpMkLst>
            <pc:docMk/>
            <pc:sldMk cId="3505195532" sldId="984"/>
            <ac:cxnSpMk id="26" creationId="{B8B19030-EE80-ECC4-15CA-0EF2F857C34D}"/>
          </ac:cxnSpMkLst>
        </pc:cxnChg>
        <pc:cxnChg chg="add mod">
          <ac:chgData name="Louise Brown (staff)" userId="de8b7712-bd89-438d-bea6-a54e5199a8bd" providerId="ADAL" clId="{E09B36CA-59AF-4C49-9A1C-F8BB487C8820}" dt="2024-02-01T11:58:50.510" v="6547" actId="962"/>
          <ac:cxnSpMkLst>
            <pc:docMk/>
            <pc:sldMk cId="3505195532" sldId="984"/>
            <ac:cxnSpMk id="30" creationId="{F28122AD-564F-9A58-D7BA-05864CCE49C4}"/>
          </ac:cxnSpMkLst>
        </pc:cxnChg>
      </pc:sldChg>
      <pc:sldChg chg="addSp delSp modSp add mod">
        <pc:chgData name="Louise Brown (staff)" userId="de8b7712-bd89-438d-bea6-a54e5199a8bd" providerId="ADAL" clId="{E09B36CA-59AF-4C49-9A1C-F8BB487C8820}" dt="2024-02-01T12:13:06.944" v="6677" actId="962"/>
        <pc:sldMkLst>
          <pc:docMk/>
          <pc:sldMk cId="484335535" sldId="985"/>
        </pc:sldMkLst>
        <pc:spChg chg="mod">
          <ac:chgData name="Louise Brown (staff)" userId="de8b7712-bd89-438d-bea6-a54e5199a8bd" providerId="ADAL" clId="{E09B36CA-59AF-4C49-9A1C-F8BB487C8820}" dt="2024-02-01T12:11:38.285" v="6671" actId="962"/>
          <ac:spMkLst>
            <pc:docMk/>
            <pc:sldMk cId="484335535" sldId="985"/>
            <ac:spMk id="3" creationId="{B8CD19E5-D1FD-6B0E-A047-24D765A2EFF5}"/>
          </ac:spMkLst>
        </pc:spChg>
        <pc:spChg chg="mod">
          <ac:chgData name="Louise Brown (staff)" userId="de8b7712-bd89-438d-bea6-a54e5199a8bd" providerId="ADAL" clId="{E09B36CA-59AF-4C49-9A1C-F8BB487C8820}" dt="2024-02-01T12:11:36.008" v="6670" actId="962"/>
          <ac:spMkLst>
            <pc:docMk/>
            <pc:sldMk cId="484335535" sldId="985"/>
            <ac:spMk id="4" creationId="{797BE278-471E-A678-8690-6908C5837AE9}"/>
          </ac:spMkLst>
        </pc:spChg>
        <pc:spChg chg="mod">
          <ac:chgData name="Louise Brown (staff)" userId="de8b7712-bd89-438d-bea6-a54e5199a8bd" providerId="ADAL" clId="{E09B36CA-59AF-4C49-9A1C-F8BB487C8820}" dt="2024-02-01T12:11:39.013" v="6672" actId="962"/>
          <ac:spMkLst>
            <pc:docMk/>
            <pc:sldMk cId="484335535" sldId="985"/>
            <ac:spMk id="5" creationId="{A66C18E1-A8AE-E3B1-696E-9D1DE7B40ED4}"/>
          </ac:spMkLst>
        </pc:spChg>
        <pc:spChg chg="mod">
          <ac:chgData name="Louise Brown (staff)" userId="de8b7712-bd89-438d-bea6-a54e5199a8bd" providerId="ADAL" clId="{E09B36CA-59AF-4C49-9A1C-F8BB487C8820}" dt="2024-02-01T11:24:24.999" v="4460" actId="20577"/>
          <ac:spMkLst>
            <pc:docMk/>
            <pc:sldMk cId="484335535" sldId="985"/>
            <ac:spMk id="6" creationId="{3813C56C-383B-030A-BBE6-AA71C9FC3FD4}"/>
          </ac:spMkLst>
        </pc:spChg>
        <pc:spChg chg="mod">
          <ac:chgData name="Louise Brown (staff)" userId="de8b7712-bd89-438d-bea6-a54e5199a8bd" providerId="ADAL" clId="{E09B36CA-59AF-4C49-9A1C-F8BB487C8820}" dt="2024-02-01T11:26:20.283" v="4603" actId="20577"/>
          <ac:spMkLst>
            <pc:docMk/>
            <pc:sldMk cId="484335535" sldId="985"/>
            <ac:spMk id="9" creationId="{8B02DB9F-6E69-1B44-A2AA-F607D4C51A75}"/>
          </ac:spMkLst>
        </pc:spChg>
        <pc:spChg chg="mod">
          <ac:chgData name="Louise Brown (staff)" userId="de8b7712-bd89-438d-bea6-a54e5199a8bd" providerId="ADAL" clId="{E09B36CA-59AF-4C49-9A1C-F8BB487C8820}" dt="2024-02-01T11:34:09.683" v="4933" actId="1076"/>
          <ac:spMkLst>
            <pc:docMk/>
            <pc:sldMk cId="484335535" sldId="985"/>
            <ac:spMk id="17" creationId="{2CE9D5F7-3DA7-57BE-40EA-6C8194AC54BB}"/>
          </ac:spMkLst>
        </pc:spChg>
        <pc:spChg chg="del mod">
          <ac:chgData name="Louise Brown (staff)" userId="de8b7712-bd89-438d-bea6-a54e5199a8bd" providerId="ADAL" clId="{E09B36CA-59AF-4C49-9A1C-F8BB487C8820}" dt="2024-02-01T11:31:35.131" v="4769" actId="478"/>
          <ac:spMkLst>
            <pc:docMk/>
            <pc:sldMk cId="484335535" sldId="985"/>
            <ac:spMk id="22" creationId="{7FA6FE71-E484-2580-F477-9AAC28475763}"/>
          </ac:spMkLst>
        </pc:spChg>
        <pc:spChg chg="add mod ord">
          <ac:chgData name="Louise Brown (staff)" userId="de8b7712-bd89-438d-bea6-a54e5199a8bd" providerId="ADAL" clId="{E09B36CA-59AF-4C49-9A1C-F8BB487C8820}" dt="2024-02-01T12:12:49.722" v="6676" actId="13244"/>
          <ac:spMkLst>
            <pc:docMk/>
            <pc:sldMk cId="484335535" sldId="985"/>
            <ac:spMk id="28" creationId="{6E9D1709-5473-D3F8-9955-A1B2C3FFA41C}"/>
          </ac:spMkLst>
        </pc:spChg>
        <pc:picChg chg="del mod">
          <ac:chgData name="Louise Brown (staff)" userId="de8b7712-bd89-438d-bea6-a54e5199a8bd" providerId="ADAL" clId="{E09B36CA-59AF-4C49-9A1C-F8BB487C8820}" dt="2024-02-01T11:25:06.594" v="4465" actId="478"/>
          <ac:picMkLst>
            <pc:docMk/>
            <pc:sldMk cId="484335535" sldId="985"/>
            <ac:picMk id="8" creationId="{98F99F27-CBC7-9F45-24F1-7505971A486E}"/>
          </ac:picMkLst>
        </pc:picChg>
        <pc:picChg chg="add del mod">
          <ac:chgData name="Louise Brown (staff)" userId="de8b7712-bd89-438d-bea6-a54e5199a8bd" providerId="ADAL" clId="{E09B36CA-59AF-4C49-9A1C-F8BB487C8820}" dt="2024-02-01T11:26:56.849" v="4609" actId="478"/>
          <ac:picMkLst>
            <pc:docMk/>
            <pc:sldMk cId="484335535" sldId="985"/>
            <ac:picMk id="11" creationId="{140CF173-A846-AE2A-E2D0-C9A5E30AF69A}"/>
          </ac:picMkLst>
        </pc:picChg>
        <pc:picChg chg="add mod ord">
          <ac:chgData name="Louise Brown (staff)" userId="de8b7712-bd89-438d-bea6-a54e5199a8bd" providerId="ADAL" clId="{E09B36CA-59AF-4C49-9A1C-F8BB487C8820}" dt="2024-02-01T12:12:23.307" v="6674" actId="962"/>
          <ac:picMkLst>
            <pc:docMk/>
            <pc:sldMk cId="484335535" sldId="985"/>
            <ac:picMk id="13" creationId="{10B68183-3727-86FC-D5FE-543663FD768A}"/>
          </ac:picMkLst>
        </pc:picChg>
        <pc:picChg chg="del mod">
          <ac:chgData name="Louise Brown (staff)" userId="de8b7712-bd89-438d-bea6-a54e5199a8bd" providerId="ADAL" clId="{E09B36CA-59AF-4C49-9A1C-F8BB487C8820}" dt="2024-02-01T11:28:14.224" v="4611" actId="478"/>
          <ac:picMkLst>
            <pc:docMk/>
            <pc:sldMk cId="484335535" sldId="985"/>
            <ac:picMk id="16" creationId="{A5715F54-1889-D15B-9534-6E9C44566A13}"/>
          </ac:picMkLst>
        </pc:picChg>
        <pc:picChg chg="add mod">
          <ac:chgData name="Louise Brown (staff)" userId="de8b7712-bd89-438d-bea6-a54e5199a8bd" providerId="ADAL" clId="{E09B36CA-59AF-4C49-9A1C-F8BB487C8820}" dt="2024-02-01T12:12:44.795" v="6675" actId="962"/>
          <ac:picMkLst>
            <pc:docMk/>
            <pc:sldMk cId="484335535" sldId="985"/>
            <ac:picMk id="18" creationId="{5199B340-063E-4D5B-B1F1-98DF1598ECFF}"/>
          </ac:picMkLst>
        </pc:picChg>
        <pc:picChg chg="del">
          <ac:chgData name="Louise Brown (staff)" userId="de8b7712-bd89-438d-bea6-a54e5199a8bd" providerId="ADAL" clId="{E09B36CA-59AF-4C49-9A1C-F8BB487C8820}" dt="2024-02-01T11:31:32.803" v="4767" actId="478"/>
          <ac:picMkLst>
            <pc:docMk/>
            <pc:sldMk cId="484335535" sldId="985"/>
            <ac:picMk id="21" creationId="{80330EA0-208C-28DE-B422-839C877E62B9}"/>
          </ac:picMkLst>
        </pc:picChg>
        <pc:picChg chg="del">
          <ac:chgData name="Louise Brown (staff)" userId="de8b7712-bd89-438d-bea6-a54e5199a8bd" providerId="ADAL" clId="{E09B36CA-59AF-4C49-9A1C-F8BB487C8820}" dt="2024-02-01T11:31:39.170" v="4772" actId="478"/>
          <ac:picMkLst>
            <pc:docMk/>
            <pc:sldMk cId="484335535" sldId="985"/>
            <ac:picMk id="25" creationId="{657B28C9-F228-049F-2195-0F34867C7FD1}"/>
          </ac:picMkLst>
        </pc:picChg>
        <pc:picChg chg="add mod">
          <ac:chgData name="Louise Brown (staff)" userId="de8b7712-bd89-438d-bea6-a54e5199a8bd" providerId="ADAL" clId="{E09B36CA-59AF-4C49-9A1C-F8BB487C8820}" dt="2024-02-01T12:13:06.944" v="6677" actId="962"/>
          <ac:picMkLst>
            <pc:docMk/>
            <pc:sldMk cId="484335535" sldId="985"/>
            <ac:picMk id="27" creationId="{090C0D81-7628-E268-9853-CE57B66189E8}"/>
          </ac:picMkLst>
        </pc:picChg>
        <pc:cxnChg chg="mod ord">
          <ac:chgData name="Louise Brown (staff)" userId="de8b7712-bd89-438d-bea6-a54e5199a8bd" providerId="ADAL" clId="{E09B36CA-59AF-4C49-9A1C-F8BB487C8820}" dt="2024-02-01T11:58:52.954" v="6548" actId="962"/>
          <ac:cxnSpMkLst>
            <pc:docMk/>
            <pc:sldMk cId="484335535" sldId="985"/>
            <ac:cxnSpMk id="10" creationId="{AF3EC423-529C-4F41-3375-96CF5D67954D}"/>
          </ac:cxnSpMkLst>
        </pc:cxnChg>
        <pc:cxnChg chg="del">
          <ac:chgData name="Louise Brown (staff)" userId="de8b7712-bd89-438d-bea6-a54e5199a8bd" providerId="ADAL" clId="{E09B36CA-59AF-4C49-9A1C-F8BB487C8820}" dt="2024-02-01T11:31:36.914" v="4770" actId="478"/>
          <ac:cxnSpMkLst>
            <pc:docMk/>
            <pc:sldMk cId="484335535" sldId="985"/>
            <ac:cxnSpMk id="23" creationId="{A3E3AC77-0372-871D-1246-252E1D9C51DB}"/>
          </ac:cxnSpMkLst>
        </pc:cxnChg>
        <pc:cxnChg chg="del">
          <ac:chgData name="Louise Brown (staff)" userId="de8b7712-bd89-438d-bea6-a54e5199a8bd" providerId="ADAL" clId="{E09B36CA-59AF-4C49-9A1C-F8BB487C8820}" dt="2024-02-01T11:31:38.164" v="4771" actId="478"/>
          <ac:cxnSpMkLst>
            <pc:docMk/>
            <pc:sldMk cId="484335535" sldId="985"/>
            <ac:cxnSpMk id="26" creationId="{B8B19030-EE80-ECC4-15CA-0EF2F857C34D}"/>
          </ac:cxnSpMkLst>
        </pc:cxnChg>
        <pc:cxnChg chg="add mod">
          <ac:chgData name="Louise Brown (staff)" userId="de8b7712-bd89-438d-bea6-a54e5199a8bd" providerId="ADAL" clId="{E09B36CA-59AF-4C49-9A1C-F8BB487C8820}" dt="2024-02-01T11:58:56.320" v="6550" actId="962"/>
          <ac:cxnSpMkLst>
            <pc:docMk/>
            <pc:sldMk cId="484335535" sldId="985"/>
            <ac:cxnSpMk id="29" creationId="{08DC0558-2084-4C89-DDEF-CDB9FF2538CA}"/>
          </ac:cxnSpMkLst>
        </pc:cxnChg>
        <pc:cxnChg chg="mod ord">
          <ac:chgData name="Louise Brown (staff)" userId="de8b7712-bd89-438d-bea6-a54e5199a8bd" providerId="ADAL" clId="{E09B36CA-59AF-4C49-9A1C-F8BB487C8820}" dt="2024-02-01T11:58:54.703" v="6549" actId="962"/>
          <ac:cxnSpMkLst>
            <pc:docMk/>
            <pc:sldMk cId="484335535" sldId="985"/>
            <ac:cxnSpMk id="30" creationId="{F28122AD-564F-9A58-D7BA-05864CCE49C4}"/>
          </ac:cxnSpMkLst>
        </pc:cxnChg>
      </pc:sldChg>
      <pc:sldChg chg="del">
        <pc:chgData name="Louise Brown (staff)" userId="de8b7712-bd89-438d-bea6-a54e5199a8bd" providerId="ADAL" clId="{E09B36CA-59AF-4C49-9A1C-F8BB487C8820}" dt="2024-02-01T11:24:09.468" v="4441"/>
        <pc:sldMkLst>
          <pc:docMk/>
          <pc:sldMk cId="2302682184" sldId="985"/>
        </pc:sldMkLst>
      </pc:sldChg>
      <pc:sldChg chg="addSp modSp new mod setBg">
        <pc:chgData name="Louise Brown (staff)" userId="de8b7712-bd89-438d-bea6-a54e5199a8bd" providerId="ADAL" clId="{E09B36CA-59AF-4C49-9A1C-F8BB487C8820}" dt="2024-02-01T12:13:59.956" v="6682" actId="962"/>
        <pc:sldMkLst>
          <pc:docMk/>
          <pc:sldMk cId="2356089200" sldId="986"/>
        </pc:sldMkLst>
        <pc:spChg chg="mod">
          <ac:chgData name="Louise Brown (staff)" userId="de8b7712-bd89-438d-bea6-a54e5199a8bd" providerId="ADAL" clId="{E09B36CA-59AF-4C49-9A1C-F8BB487C8820}" dt="2024-02-01T12:13:17.665" v="6678" actId="962"/>
          <ac:spMkLst>
            <pc:docMk/>
            <pc:sldMk cId="2356089200" sldId="986"/>
            <ac:spMk id="3" creationId="{B515EEC2-ED5B-8F4B-A57B-FE0E0D200575}"/>
          </ac:spMkLst>
        </pc:spChg>
        <pc:spChg chg="mod">
          <ac:chgData name="Louise Brown (staff)" userId="de8b7712-bd89-438d-bea6-a54e5199a8bd" providerId="ADAL" clId="{E09B36CA-59AF-4C49-9A1C-F8BB487C8820}" dt="2024-02-01T12:13:18.099" v="6679" actId="962"/>
          <ac:spMkLst>
            <pc:docMk/>
            <pc:sldMk cId="2356089200" sldId="986"/>
            <ac:spMk id="4" creationId="{D2F62CEA-20FB-03D9-EE40-40545FDBA75C}"/>
          </ac:spMkLst>
        </pc:spChg>
        <pc:spChg chg="mod">
          <ac:chgData name="Louise Brown (staff)" userId="de8b7712-bd89-438d-bea6-a54e5199a8bd" providerId="ADAL" clId="{E09B36CA-59AF-4C49-9A1C-F8BB487C8820}" dt="2024-02-01T12:13:18.597" v="6680" actId="962"/>
          <ac:spMkLst>
            <pc:docMk/>
            <pc:sldMk cId="2356089200" sldId="986"/>
            <ac:spMk id="5" creationId="{DADB5985-48E1-A99D-8834-B411878322D2}"/>
          </ac:spMkLst>
        </pc:spChg>
        <pc:spChg chg="mod">
          <ac:chgData name="Louise Brown (staff)" userId="de8b7712-bd89-438d-bea6-a54e5199a8bd" providerId="ADAL" clId="{E09B36CA-59AF-4C49-9A1C-F8BB487C8820}" dt="2024-02-01T11:34:51.416" v="4965" actId="20577"/>
          <ac:spMkLst>
            <pc:docMk/>
            <pc:sldMk cId="2356089200" sldId="986"/>
            <ac:spMk id="6" creationId="{D8951CA8-4BEF-641C-8B11-2DD62CBC779B}"/>
          </ac:spMkLst>
        </pc:spChg>
        <pc:spChg chg="add mod">
          <ac:chgData name="Louise Brown (staff)" userId="de8b7712-bd89-438d-bea6-a54e5199a8bd" providerId="ADAL" clId="{E09B36CA-59AF-4C49-9A1C-F8BB487C8820}" dt="2024-02-01T11:46:22.748" v="5372" actId="1076"/>
          <ac:spMkLst>
            <pc:docMk/>
            <pc:sldMk cId="2356089200" sldId="986"/>
            <ac:spMk id="7" creationId="{B03A04F7-7D51-CD29-1593-ACCCDE92EF7A}"/>
          </ac:spMkLst>
        </pc:spChg>
        <pc:spChg chg="add mod">
          <ac:chgData name="Louise Brown (staff)" userId="de8b7712-bd89-438d-bea6-a54e5199a8bd" providerId="ADAL" clId="{E09B36CA-59AF-4C49-9A1C-F8BB487C8820}" dt="2024-02-01T11:45:30.276" v="5365" actId="20577"/>
          <ac:spMkLst>
            <pc:docMk/>
            <pc:sldMk cId="2356089200" sldId="986"/>
            <ac:spMk id="11" creationId="{A25C125D-9729-30E9-6484-1A2D22BBBD25}"/>
          </ac:spMkLst>
        </pc:spChg>
        <pc:picChg chg="add mod modCrop">
          <ac:chgData name="Louise Brown (staff)" userId="de8b7712-bd89-438d-bea6-a54e5199a8bd" providerId="ADAL" clId="{E09B36CA-59AF-4C49-9A1C-F8BB487C8820}" dt="2024-02-01T12:13:44.429" v="6681" actId="962"/>
          <ac:picMkLst>
            <pc:docMk/>
            <pc:sldMk cId="2356089200" sldId="986"/>
            <ac:picMk id="9" creationId="{54F43E98-FE55-CCDA-850B-E46DAF6C69DD}"/>
          </ac:picMkLst>
        </pc:picChg>
        <pc:picChg chg="add mod">
          <ac:chgData name="Louise Brown (staff)" userId="de8b7712-bd89-438d-bea6-a54e5199a8bd" providerId="ADAL" clId="{E09B36CA-59AF-4C49-9A1C-F8BB487C8820}" dt="2024-02-01T12:13:59.956" v="6682" actId="962"/>
          <ac:picMkLst>
            <pc:docMk/>
            <pc:sldMk cId="2356089200" sldId="986"/>
            <ac:picMk id="13" creationId="{D5B03430-3471-07A1-7157-92E32738A7F0}"/>
          </ac:picMkLst>
        </pc:picChg>
      </pc:sldChg>
      <pc:sldMasterChg chg="del delSldLayout">
        <pc:chgData name="Louise Brown (staff)" userId="de8b7712-bd89-438d-bea6-a54e5199a8bd" providerId="ADAL" clId="{E09B36CA-59AF-4C49-9A1C-F8BB487C8820}" dt="2024-02-01T11:51:19.609" v="5378" actId="47"/>
        <pc:sldMasterMkLst>
          <pc:docMk/>
          <pc:sldMasterMk cId="3929135439" sldId="2147483660"/>
        </pc:sldMasterMkLst>
        <pc:sldLayoutChg chg="del">
          <pc:chgData name="Louise Brown (staff)" userId="de8b7712-bd89-438d-bea6-a54e5199a8bd" providerId="ADAL" clId="{E09B36CA-59AF-4C49-9A1C-F8BB487C8820}" dt="2024-02-01T11:51:19.609" v="5378" actId="47"/>
          <pc:sldLayoutMkLst>
            <pc:docMk/>
            <pc:sldMasterMk cId="3929135439" sldId="2147483660"/>
            <pc:sldLayoutMk cId="4195513979" sldId="2147483661"/>
          </pc:sldLayoutMkLst>
        </pc:sldLayoutChg>
        <pc:sldLayoutChg chg="del">
          <pc:chgData name="Louise Brown (staff)" userId="de8b7712-bd89-438d-bea6-a54e5199a8bd" providerId="ADAL" clId="{E09B36CA-59AF-4C49-9A1C-F8BB487C8820}" dt="2024-02-01T11:51:19.609" v="5378" actId="47"/>
          <pc:sldLayoutMkLst>
            <pc:docMk/>
            <pc:sldMasterMk cId="3929135439" sldId="2147483660"/>
            <pc:sldLayoutMk cId="237181807" sldId="2147483662"/>
          </pc:sldLayoutMkLst>
        </pc:sldLayoutChg>
        <pc:sldLayoutChg chg="del">
          <pc:chgData name="Louise Brown (staff)" userId="de8b7712-bd89-438d-bea6-a54e5199a8bd" providerId="ADAL" clId="{E09B36CA-59AF-4C49-9A1C-F8BB487C8820}" dt="2024-02-01T11:51:19.609" v="5378" actId="47"/>
          <pc:sldLayoutMkLst>
            <pc:docMk/>
            <pc:sldMasterMk cId="3929135439" sldId="2147483660"/>
            <pc:sldLayoutMk cId="3989930948" sldId="2147483663"/>
          </pc:sldLayoutMkLst>
        </pc:sldLayoutChg>
        <pc:sldLayoutChg chg="del">
          <pc:chgData name="Louise Brown (staff)" userId="de8b7712-bd89-438d-bea6-a54e5199a8bd" providerId="ADAL" clId="{E09B36CA-59AF-4C49-9A1C-F8BB487C8820}" dt="2024-02-01T11:51:19.609" v="5378" actId="47"/>
          <pc:sldLayoutMkLst>
            <pc:docMk/>
            <pc:sldMasterMk cId="3929135439" sldId="2147483660"/>
            <pc:sldLayoutMk cId="663322271" sldId="2147483664"/>
          </pc:sldLayoutMkLst>
        </pc:sldLayoutChg>
        <pc:sldLayoutChg chg="del">
          <pc:chgData name="Louise Brown (staff)" userId="de8b7712-bd89-438d-bea6-a54e5199a8bd" providerId="ADAL" clId="{E09B36CA-59AF-4C49-9A1C-F8BB487C8820}" dt="2024-02-01T11:51:19.609" v="5378" actId="47"/>
          <pc:sldLayoutMkLst>
            <pc:docMk/>
            <pc:sldMasterMk cId="3929135439" sldId="2147483660"/>
            <pc:sldLayoutMk cId="2074202223" sldId="2147483665"/>
          </pc:sldLayoutMkLst>
        </pc:sldLayoutChg>
        <pc:sldLayoutChg chg="del">
          <pc:chgData name="Louise Brown (staff)" userId="de8b7712-bd89-438d-bea6-a54e5199a8bd" providerId="ADAL" clId="{E09B36CA-59AF-4C49-9A1C-F8BB487C8820}" dt="2024-02-01T11:51:19.609" v="5378" actId="47"/>
          <pc:sldLayoutMkLst>
            <pc:docMk/>
            <pc:sldMasterMk cId="3929135439" sldId="2147483660"/>
            <pc:sldLayoutMk cId="800949269" sldId="2147483666"/>
          </pc:sldLayoutMkLst>
        </pc:sldLayoutChg>
        <pc:sldLayoutChg chg="del">
          <pc:chgData name="Louise Brown (staff)" userId="de8b7712-bd89-438d-bea6-a54e5199a8bd" providerId="ADAL" clId="{E09B36CA-59AF-4C49-9A1C-F8BB487C8820}" dt="2024-02-01T11:51:19.609" v="5378" actId="47"/>
          <pc:sldLayoutMkLst>
            <pc:docMk/>
            <pc:sldMasterMk cId="3929135439" sldId="2147483660"/>
            <pc:sldLayoutMk cId="1042856846" sldId="2147483667"/>
          </pc:sldLayoutMkLst>
        </pc:sldLayoutChg>
        <pc:sldLayoutChg chg="del">
          <pc:chgData name="Louise Brown (staff)" userId="de8b7712-bd89-438d-bea6-a54e5199a8bd" providerId="ADAL" clId="{E09B36CA-59AF-4C49-9A1C-F8BB487C8820}" dt="2024-02-01T11:51:19.609" v="5378" actId="47"/>
          <pc:sldLayoutMkLst>
            <pc:docMk/>
            <pc:sldMasterMk cId="3929135439" sldId="2147483660"/>
            <pc:sldLayoutMk cId="3330785258" sldId="2147483668"/>
          </pc:sldLayoutMkLst>
        </pc:sldLayoutChg>
        <pc:sldLayoutChg chg="del">
          <pc:chgData name="Louise Brown (staff)" userId="de8b7712-bd89-438d-bea6-a54e5199a8bd" providerId="ADAL" clId="{E09B36CA-59AF-4C49-9A1C-F8BB487C8820}" dt="2024-02-01T11:51:19.609" v="5378" actId="47"/>
          <pc:sldLayoutMkLst>
            <pc:docMk/>
            <pc:sldMasterMk cId="3929135439" sldId="2147483660"/>
            <pc:sldLayoutMk cId="1807055690" sldId="2147483669"/>
          </pc:sldLayoutMkLst>
        </pc:sldLayoutChg>
        <pc:sldLayoutChg chg="del">
          <pc:chgData name="Louise Brown (staff)" userId="de8b7712-bd89-438d-bea6-a54e5199a8bd" providerId="ADAL" clId="{E09B36CA-59AF-4C49-9A1C-F8BB487C8820}" dt="2024-02-01T11:51:19.609" v="5378" actId="47"/>
          <pc:sldLayoutMkLst>
            <pc:docMk/>
            <pc:sldMasterMk cId="3929135439" sldId="2147483660"/>
            <pc:sldLayoutMk cId="3020538629" sldId="2147483670"/>
          </pc:sldLayoutMkLst>
        </pc:sldLayoutChg>
        <pc:sldLayoutChg chg="del">
          <pc:chgData name="Louise Brown (staff)" userId="de8b7712-bd89-438d-bea6-a54e5199a8bd" providerId="ADAL" clId="{E09B36CA-59AF-4C49-9A1C-F8BB487C8820}" dt="2024-02-01T11:51:19.609" v="5378" actId="47"/>
          <pc:sldLayoutMkLst>
            <pc:docMk/>
            <pc:sldMasterMk cId="3929135439" sldId="2147483660"/>
            <pc:sldLayoutMk cId="39572273" sldId="2147483671"/>
          </pc:sldLayoutMkLst>
        </pc:sldLayoutChg>
        <pc:sldLayoutChg chg="del">
          <pc:chgData name="Louise Brown (staff)" userId="de8b7712-bd89-438d-bea6-a54e5199a8bd" providerId="ADAL" clId="{E09B36CA-59AF-4C49-9A1C-F8BB487C8820}" dt="2024-02-01T11:51:15.614" v="5374" actId="47"/>
          <pc:sldLayoutMkLst>
            <pc:docMk/>
            <pc:sldMasterMk cId="3929135439" sldId="2147483660"/>
            <pc:sldLayoutMk cId="1353335168" sldId="2147483672"/>
          </pc:sldLayoutMkLst>
        </pc:sldLayoutChg>
      </pc:sldMasterChg>
      <pc:sldMasterChg chg="delSldLayout">
        <pc:chgData name="Louise Brown (staff)" userId="de8b7712-bd89-438d-bea6-a54e5199a8bd" providerId="ADAL" clId="{E09B36CA-59AF-4C49-9A1C-F8BB487C8820}" dt="2024-01-29T15:40:52.760" v="219" actId="47"/>
        <pc:sldMasterMkLst>
          <pc:docMk/>
          <pc:sldMasterMk cId="178065723" sldId="2147483673"/>
        </pc:sldMasterMkLst>
        <pc:sldLayoutChg chg="del">
          <pc:chgData name="Louise Brown (staff)" userId="de8b7712-bd89-438d-bea6-a54e5199a8bd" providerId="ADAL" clId="{E09B36CA-59AF-4C49-9A1C-F8BB487C8820}" dt="2024-01-29T15:40:52.760" v="219" actId="47"/>
          <pc:sldLayoutMkLst>
            <pc:docMk/>
            <pc:sldMasterMk cId="178065723" sldId="2147483673"/>
            <pc:sldLayoutMk cId="317478536" sldId="214748370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FF706-0D73-4824-A7E7-87D2D7627E77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75C1C-CB0D-429B-9F5F-31599FA2B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803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nottingham.ac.uk/imagebank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nottingham.ac.uk/imagebank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ttingham.ac.uk/imagebank" TargetMode="External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Eart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E7FB5A-28C0-E64E-9FEF-7D9F37C42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cover slide options.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4CE4322B-60FD-4247-98CC-5B3D3101F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35916" y="5239452"/>
            <a:ext cx="1012135" cy="1012135"/>
          </a:xfrm>
          <a:prstGeom prst="arc">
            <a:avLst>
              <a:gd name="adj1" fmla="val 818360"/>
              <a:gd name="adj2" fmla="val 9300445"/>
            </a:avLst>
          </a:prstGeom>
          <a:ln w="158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CE00DA-F948-9449-B3A1-D7A1FAA0F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4194626"/>
            <a:ext cx="1550894" cy="15508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Add a partner logo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here if required</a:t>
            </a:r>
          </a:p>
        </p:txBody>
      </p:sp>
      <p:sp>
        <p:nvSpPr>
          <p:cNvPr id="4" name="Text Placeholder 3" descr="Logo box">
            <a:extLst>
              <a:ext uri="{FF2B5EF4-FFF2-40B4-BE49-F238E27FC236}">
                <a16:creationId xmlns:a16="http://schemas.microsoft.com/office/drawing/2014/main" id="{0882309C-2C73-D748-AA1B-AB05B98A64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48725" y="4194626"/>
            <a:ext cx="3343275" cy="153561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158B21E-1070-014B-B9DF-CC6AE4E330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pic>
        <p:nvPicPr>
          <p:cNvPr id="11" name="Picture 10" descr="University of Nottingham logo">
            <a:extLst>
              <a:ext uri="{FF2B5EF4-FFF2-40B4-BE49-F238E27FC236}">
                <a16:creationId xmlns:a16="http://schemas.microsoft.com/office/drawing/2014/main" id="{78857659-1700-314E-B00F-79040D7445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32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Slide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E7AF8C98-EFFB-8444-A615-B4920C896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05096E2-BE7E-2745-BEDA-2FE7CA4B2C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27851B81-1328-7543-96B8-61F01F01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125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Slide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5E9271B-0820-354A-93EC-EB864320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C1CD28ED-14F1-B44C-B470-1D224D8D5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7F950BD-F6BF-E946-BF59-9996741B70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7729FF4B-AE88-DA4F-A14E-D6CE4E633D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497BF54-DDDF-9C43-996F-4B56CDE6B03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331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ersed Content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55CF14C-1036-8240-A4D6-88C76B53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B57574F-AFAA-7C43-8707-E5A503FC4E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43D5D473-8F2B-CC49-956D-E22C182015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0" name="Picture 9" descr="University of Nottingham logo">
            <a:extLst>
              <a:ext uri="{FF2B5EF4-FFF2-40B4-BE49-F238E27FC236}">
                <a16:creationId xmlns:a16="http://schemas.microsoft.com/office/drawing/2014/main" id="{A71B1CB0-0A90-F947-8226-B66F76D89D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143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6250FB6-DFDE-CC4E-BD54-E44B31D1F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E546460-2F3C-B743-ACBE-47CE198D3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F0E20FF6-087C-254D-B377-87B46F300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6150624" cy="1944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Quote text goes here – Georgia 40pt</a:t>
            </a:r>
          </a:p>
        </p:txBody>
      </p:sp>
      <p:pic>
        <p:nvPicPr>
          <p:cNvPr id="10" name="Picture 9" descr="University of Nottingham logo">
            <a:extLst>
              <a:ext uri="{FF2B5EF4-FFF2-40B4-BE49-F238E27FC236}">
                <a16:creationId xmlns:a16="http://schemas.microsoft.com/office/drawing/2014/main" id="{A71B1CB0-0A90-F947-8226-B66F76D89D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9036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ock Content Slide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97768A-E936-2047-B272-A71830C2F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029589"/>
            <a:ext cx="6096000" cy="58284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305C388A-4F4A-D046-A14C-1966CD50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1B3FD81-10DD-0342-9AA1-E2491DE801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2A486383-7D66-0D46-B7B2-852429AEEE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17E21C-B85B-934A-BF9C-B51FD202E06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bg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117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1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less boxes are also available in under the ’Layouts’ button.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E8FE9F4-4522-2A4A-9C2C-E14E46615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02114" y="3806825"/>
            <a:ext cx="3041886" cy="3051175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B8BEFA4-C2B9-BD42-A0A5-04F369236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53231" y="3806825"/>
            <a:ext cx="3041886" cy="30511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8429D8B-070F-B34C-94B7-DEF1C90FA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9117" y="1030288"/>
            <a:ext cx="6096000" cy="277653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BEACFBAF-3C16-9442-B6F6-4613A5BB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E8A77961-1C22-C74B-9FA8-22E6A417D9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4" name="Date Placeholder 2">
            <a:extLst>
              <a:ext uri="{FF2B5EF4-FFF2-40B4-BE49-F238E27FC236}">
                <a16:creationId xmlns:a16="http://schemas.microsoft.com/office/drawing/2014/main" id="{2987AD34-27BC-A940-9D49-9B42BCBEF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47168AAF-B20D-5A42-B75B-7723535923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13082" y="5799705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12665" y="4521347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269F27E-1C0A-A446-B7C7-C4A5F89366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6663" y="5308600"/>
            <a:ext cx="2616200" cy="8679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5F9D20A-60A4-B749-9837-8CF6B9AF35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6246" y="3997876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75%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1909" y="3053645"/>
            <a:ext cx="5611786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tx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673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2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more boxes are also available in under the ’Layouts’ button.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944C8EB-D3E3-3B4F-9FC5-E6B185D2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9117" y="3806825"/>
            <a:ext cx="6096000" cy="30511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563FF-1797-7C47-B195-3DD52F253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9117" y="1030288"/>
            <a:ext cx="6096000" cy="277653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DDCE267-4A5F-E145-8792-06BF12597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8880FF51-74C3-C140-A39F-F630B14480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F5E29404-E355-8C40-B064-5EED9D50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26771" y="4633351"/>
            <a:ext cx="2242659" cy="12557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6246" y="4337926"/>
            <a:ext cx="3210526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5" name="Text Placeholder 25">
            <a:extLst>
              <a:ext uri="{FF2B5EF4-FFF2-40B4-BE49-F238E27FC236}">
                <a16:creationId xmlns:a16="http://schemas.microsoft.com/office/drawing/2014/main" id="{068041AD-7E16-B244-948E-4A952E4DA0B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1909" y="3053645"/>
            <a:ext cx="5611786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tx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790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Grid Slide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84666CE4-75BF-B34F-8276-FC5F1A57F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FAD10673-0692-CB4F-8CF7-113E837416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Date Placeholder 2">
            <a:extLst>
              <a:ext uri="{FF2B5EF4-FFF2-40B4-BE49-F238E27FC236}">
                <a16:creationId xmlns:a16="http://schemas.microsoft.com/office/drawing/2014/main" id="{8C5D4842-7C0F-EC46-A474-5DF0CEC9CE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53" name="Text Placeholder 47">
            <a:extLst>
              <a:ext uri="{FF2B5EF4-FFF2-40B4-BE49-F238E27FC236}">
                <a16:creationId xmlns:a16="http://schemas.microsoft.com/office/drawing/2014/main" id="{1D5925E4-B891-944B-91DC-A261A1D5FD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53600" y="3450545"/>
            <a:ext cx="2438400" cy="2438400"/>
          </a:xfrm>
          <a:prstGeom prst="rect">
            <a:avLst/>
          </a:prstGeo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Picture Placeholder 16">
            <a:extLst>
              <a:ext uri="{FF2B5EF4-FFF2-40B4-BE49-F238E27FC236}">
                <a16:creationId xmlns:a16="http://schemas.microsoft.com/office/drawing/2014/main" id="{0963E11F-32F1-6544-8FF4-C1EF6F642B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3600" y="1018730"/>
            <a:ext cx="2438400" cy="2438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FF92A6B8-47C8-B244-9D3E-90F39EE693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5200" y="3450545"/>
            <a:ext cx="2438400" cy="2438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52" name="Text Placeholder 47">
            <a:extLst>
              <a:ext uri="{FF2B5EF4-FFF2-40B4-BE49-F238E27FC236}">
                <a16:creationId xmlns:a16="http://schemas.microsoft.com/office/drawing/2014/main" id="{FAC8937D-B337-F944-8F1C-14A4768CD5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15200" y="1018730"/>
            <a:ext cx="2438400" cy="2438400"/>
          </a:xfrm>
          <a:prstGeom prst="rect">
            <a:avLst/>
          </a:prstGeom>
          <a:solidFill>
            <a:schemeClr val="accent2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id="{887255BA-4BF0-E844-8BE7-3D125B568E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76800" y="3450545"/>
            <a:ext cx="2438400" cy="2438400"/>
          </a:xfrm>
          <a:prstGeom prst="rect">
            <a:avLst/>
          </a:prstGeo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98C0DB2D-35D1-F142-B809-1833736CA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6800" y="1018730"/>
            <a:ext cx="2438400" cy="24384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5BBCD3E3-1554-B049-8AAF-DF0C933C46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38400" y="3450545"/>
            <a:ext cx="2438400" cy="243840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7C62DAF7-D2F9-5D47-AB79-7712B92267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8400" y="1018730"/>
            <a:ext cx="2438400" cy="2438400"/>
          </a:xfrm>
          <a:prstGeom prst="rect">
            <a:avLst/>
          </a:prstGeom>
          <a:solidFill>
            <a:schemeClr val="accent4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BB06489-33E6-1442-BC2F-397F1EC4EA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3450545"/>
            <a:ext cx="2438400" cy="2438400"/>
          </a:xfrm>
          <a:prstGeom prst="rect">
            <a:avLst/>
          </a:prstGeom>
          <a:solidFill>
            <a:schemeClr val="accent5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E0FFA53-4B53-0345-BD1D-3380331FAD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18730"/>
            <a:ext cx="2438400" cy="2438400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1407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Slide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2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2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2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2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68816193-F97B-4A43-B903-C799F573E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E47A69B-7B76-B441-995B-5AF4213423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478D9FEA-DB2B-6A45-97A4-F6B0D4E2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3390C2-6273-9244-A9F3-90837D6D6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653" y="924978"/>
            <a:ext cx="6086347" cy="5933022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1029589"/>
            <a:ext cx="6096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3763FFE-87B6-D04C-8D15-AC31B471D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5178" y="4895151"/>
            <a:ext cx="6076822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69857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Slide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2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2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2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2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D90419B6-7C51-714B-B9AF-5A8331110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403D8CA-B469-274B-A619-DD30F98BF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2829581F-89A7-2F45-AEDF-13BBA609D0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MATLAB -  Version Control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3390C2-6273-9244-A9F3-90837D6D6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653" y="924978"/>
            <a:ext cx="6086347" cy="5933022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1029589"/>
            <a:ext cx="6096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3763FFE-87B6-D04C-8D15-AC31B471D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5178" y="4895151"/>
            <a:ext cx="6076822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61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Campu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61D62B56-9FE8-D94E-A6EA-EC6A8F1694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B6D91D-08CC-8B40-9A20-FA41181022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pic>
        <p:nvPicPr>
          <p:cNvPr id="7" name="Picture 6" descr="University of Nottingham logo">
            <a:extLst>
              <a:ext uri="{FF2B5EF4-FFF2-40B4-BE49-F238E27FC236}">
                <a16:creationId xmlns:a16="http://schemas.microsoft.com/office/drawing/2014/main" id="{9AE23AA1-5E84-1542-85FA-0AD28CCBD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308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CD7C8D-4EBF-E54E-8157-B82F50C78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2539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030288"/>
            <a:ext cx="12192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47CCA2-0399-254E-ACFE-E5730EC8E4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895850"/>
            <a:ext cx="12192000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89377BC7-EA60-2841-8608-D79A7C3B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7ECF5E4-B74A-FB48-B872-16F3292CF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71412D12-3864-394B-985D-3364B1646D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3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3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3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3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2696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65D2-2D2D-DB44-9415-42AF00917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5" y="44201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Blank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7750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Castle Icon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iversity of Nottingham logo">
            <a:extLst>
              <a:ext uri="{FF2B5EF4-FFF2-40B4-BE49-F238E27FC236}">
                <a16:creationId xmlns:a16="http://schemas.microsoft.com/office/drawing/2014/main" id="{05AFCAE9-B754-8C4D-B7F9-C051D54669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10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Eart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483873-86BD-454E-AF6E-E4D2764B65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  <p:pic>
        <p:nvPicPr>
          <p:cNvPr id="9" name="Picture 8" descr="University of Nottingham logo">
            <a:extLst>
              <a:ext uri="{FF2B5EF4-FFF2-40B4-BE49-F238E27FC236}">
                <a16:creationId xmlns:a16="http://schemas.microsoft.com/office/drawing/2014/main" id="{2B7EDC40-08B7-C54D-9A16-7B5D3FDD4F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661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– Campu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67C3C0-F69E-E643-A32B-61F2F310AA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  <p:pic>
        <p:nvPicPr>
          <p:cNvPr id="7" name="Picture 6" descr="University of Nottingham logo">
            <a:extLst>
              <a:ext uri="{FF2B5EF4-FFF2-40B4-BE49-F238E27FC236}">
                <a16:creationId xmlns:a16="http://schemas.microsoft.com/office/drawing/2014/main" id="{0DB07C01-E6FE-374C-80D0-F5676A0E07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199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s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3F670C-95B5-454E-9804-5609FD32D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All items on these slides are editable. You can change the </a:t>
            </a:r>
            <a:r>
              <a:rPr lang="en-US" sz="1600" dirty="0" err="1">
                <a:solidFill>
                  <a:schemeClr val="tx2"/>
                </a:solidFill>
              </a:rPr>
              <a:t>colour</a:t>
            </a:r>
            <a:r>
              <a:rPr lang="en-US" sz="1600" dirty="0">
                <a:solidFill>
                  <a:schemeClr val="tx2"/>
                </a:solidFill>
              </a:rPr>
              <a:t>, outline and size easily as you do with other PowerPoint shapes.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0EAA601D-72F3-BE4F-9229-FCBD9986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7363097-8A1E-F548-98B9-D9C329A480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D7149951-3981-CB4B-98B8-B21C82EE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4845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Grid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3665E85D-8861-794D-A0B5-7227A4A9B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All items on these slides are editable. You can change the </a:t>
            </a:r>
            <a:r>
              <a:rPr lang="en-US" sz="1600" dirty="0" err="1">
                <a:solidFill>
                  <a:schemeClr val="tx2"/>
                </a:solidFill>
              </a:rPr>
              <a:t>colour</a:t>
            </a:r>
            <a:r>
              <a:rPr lang="en-US" sz="1600" dirty="0">
                <a:solidFill>
                  <a:schemeClr val="tx2"/>
                </a:solidFill>
              </a:rPr>
              <a:t>, outline and size easily as you do with other PowerPoint shapes.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0EAA601D-72F3-BE4F-9229-FCBD9986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7363097-8A1E-F548-98B9-D9C329A480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D7149951-3981-CB4B-98B8-B21C82EE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C76EA1E-DDD4-3C48-962B-715F6034D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376" y="2112298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EFAD833-6EA6-CF4E-A26E-B6FDE789C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95424" y="2112298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9D51130-6DBC-B947-B5BA-B65F7AAB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11472" y="2112298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9BC211-0BDE-F247-BCA6-AFE6CBE48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27520" y="2112298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2608658-76A6-4649-8FAC-7587274B2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43568" y="2112298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CD998D-A504-2046-9915-EC22DA08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59616" y="2112298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BA829B4-C56F-B347-BFDB-41440040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75664" y="2112298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DC6FE5D-AA56-FE47-B996-1170E8CED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1712" y="2112298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E6118C8-C196-874E-AD11-AFD75EFC5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07760" y="2112298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818FB46-1242-314A-AA24-56DEFFE7F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23808" y="2112298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DB9B69D-3C0B-2647-95F9-0A10DF633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39856" y="2112298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F523F24-CB29-4C41-AA9D-97A31EB1E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376" y="3112962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C448243-5866-954D-BA91-678DECE88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95424" y="3112962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86F0C8-D62F-8249-80D5-912801A3F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11472" y="3112962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B52E35A-D5C2-3A4E-978C-E493D92D6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27520" y="3112962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596DCCD-13ED-F640-8F62-02E7AA83E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43568" y="3112962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588D2C8-948B-C34F-8DB9-C63AF94FC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59616" y="3112962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9BBB31-E9CF-B349-B152-D698680DF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75664" y="3112962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D54F1B-2D5C-484A-8D1E-09241BBD8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1712" y="3112962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EC7455F-8851-2E43-8B67-4A3649CEC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07760" y="3112962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ABBA1C-E822-E940-9148-A5487BDD8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23808" y="3112962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08A034-F2FC-E641-9D92-8CFE594C1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39856" y="3112962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C56D07C-2B40-1346-8517-D086B1FF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376" y="4122253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FABD5C5-0264-2F49-8C19-F2C627B54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95424" y="4122253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E2DCE88-820C-0347-87F1-2F2046614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11472" y="4122253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0D35FA6-7BEF-234E-9F42-2311FD2F4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27520" y="4122253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ABFF75B-7609-8448-B68E-E5C15C923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43568" y="4122253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96E601-59F3-0F46-A3D6-6C77B2A5D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59616" y="4122253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D65771C-6846-2743-997B-88678013B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75664" y="4122253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C5F643-98D6-B84E-872E-A198ADAC5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1712" y="4122253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B93A778-C3EE-A84B-B356-B8459C22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07760" y="4122253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C0788B4-C3F0-9047-80BA-AB87DC1E3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23808" y="4122253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4ADC236-12A6-F643-8463-1FD369222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39856" y="4122253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A95CDD-4ACA-6E45-9E03-DED57B7A1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376" y="5115784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076A291-1120-D841-A17C-4744BD31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95424" y="5115784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D9F7EB-EB5B-5849-8960-87554EFE9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11472" y="5115784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E8B47E-F0B9-2F48-81E2-0CFF01F40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27520" y="5115784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A52769C-586D-0547-8B43-FDA5D125A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43568" y="5115784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4832484-9AF3-3040-B362-12AFCE82E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59616" y="5115784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9B343D7-5277-2544-8430-448DEC700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75664" y="5115784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82C02EB-B68E-9044-994A-65588C5F1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1712" y="5115784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2BE44DB-D273-AB46-89D2-7C2B3091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07760" y="5115784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3E20485-2E4B-9B4C-AE6B-3C1B1509B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23808" y="5115784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284C2AF-F9F6-6943-AF27-AD08B011A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39856" y="5115784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1336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Peo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14EC60C8-55FD-084A-BE95-B2E7664467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0A4753-72CA-6241-85A5-FA5F9E40DC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pic>
        <p:nvPicPr>
          <p:cNvPr id="12" name="Picture 11" descr="University of Nottingham logo">
            <a:extLst>
              <a:ext uri="{FF2B5EF4-FFF2-40B4-BE49-F238E27FC236}">
                <a16:creationId xmlns:a16="http://schemas.microsoft.com/office/drawing/2014/main" id="{6385F48C-130A-074B-BAE4-5071492DF3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74767" cy="103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68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Science &amp; Technolog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c 11">
            <a:extLst>
              <a:ext uri="{FF2B5EF4-FFF2-40B4-BE49-F238E27FC236}">
                <a16:creationId xmlns:a16="http://schemas.microsoft.com/office/drawing/2014/main" id="{D7715FAF-431F-0947-BA32-CCCAE21D6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35916" y="5239452"/>
            <a:ext cx="1012135" cy="1012135"/>
          </a:xfrm>
          <a:prstGeom prst="arc">
            <a:avLst>
              <a:gd name="adj1" fmla="val 818360"/>
              <a:gd name="adj2" fmla="val 9300445"/>
            </a:avLst>
          </a:prstGeom>
          <a:ln w="158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 descr="Logo box">
            <a:extLst>
              <a:ext uri="{FF2B5EF4-FFF2-40B4-BE49-F238E27FC236}">
                <a16:creationId xmlns:a16="http://schemas.microsoft.com/office/drawing/2014/main" id="{F89BE0EF-B1BD-4F49-A571-A9C3B39F74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48725" y="4194626"/>
            <a:ext cx="3343275" cy="153561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EF5119-3C31-2042-9116-20C98F25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4194626"/>
            <a:ext cx="1550894" cy="15508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Add a partner logo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here if required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4D1AC89-727B-C049-9CD3-8F38C0F22C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D7A035-88C0-B640-91D8-3B73C22448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pic>
        <p:nvPicPr>
          <p:cNvPr id="6" name="Picture 5" descr="University of Nottingham logo">
            <a:extLst>
              <a:ext uri="{FF2B5EF4-FFF2-40B4-BE49-F238E27FC236}">
                <a16:creationId xmlns:a16="http://schemas.microsoft.com/office/drawing/2014/main" id="{A3BA9BED-34B5-9D4D-A988-760726B7C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67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7FB682B-CBE5-0E46-8A20-FBDCFD217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divider slide options.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pic>
        <p:nvPicPr>
          <p:cNvPr id="7" name="Picture 6" descr="University of Nottingham logo">
            <a:extLst>
              <a:ext uri="{FF2B5EF4-FFF2-40B4-BE49-F238E27FC236}">
                <a16:creationId xmlns:a16="http://schemas.microsoft.com/office/drawing/2014/main" id="{6F81B442-D23E-CA47-8B99-3C2A297AC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70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8DE1B96-986D-4446-800F-54A0D95D2F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A4EB9E-FE0B-FF48-B57B-3DBA656E7C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pic>
        <p:nvPicPr>
          <p:cNvPr id="5" name="Picture 4" descr="University of Nottingham logo">
            <a:extLst>
              <a:ext uri="{FF2B5EF4-FFF2-40B4-BE49-F238E27FC236}">
                <a16:creationId xmlns:a16="http://schemas.microsoft.com/office/drawing/2014/main" id="{A418598A-E89A-584D-B315-0C3A8BB5D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2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28BB5A8-2728-CF4C-9063-6BE6445BAAF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61C9F9-E7A2-6342-870C-D685719F3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pic>
        <p:nvPicPr>
          <p:cNvPr id="5" name="Picture 4" descr="University of Nottingham logo">
            <a:extLst>
              <a:ext uri="{FF2B5EF4-FFF2-40B4-BE49-F238E27FC236}">
                <a16:creationId xmlns:a16="http://schemas.microsoft.com/office/drawing/2014/main" id="{054B13D2-2048-3D42-80F2-F73F24035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78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ubtitle Slide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E19A7CD-F138-0F44-8EE9-3A0D44746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691741" y="4585363"/>
            <a:ext cx="2272637" cy="22726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To change the information in the footer throughout the presentation go to ‘Insert’ &gt; ‘Header and Footers’ and add in your Name an Department.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AEDAE64E-B17E-C94F-B25E-49BD42EB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849A843-67F9-4A42-88AB-E569AB1B46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EC0D016C-1275-924C-98DB-B9930CE6E2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2702257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3035A1-1804-EC4A-9FF8-AEE00A4BF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-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slide content options.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85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8BD330B-22A3-344E-A01F-AEEF71CCB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examples as well as different elements. Copy and paste these items onto this page.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AA0A411-DB94-FC40-85F3-F17777FB4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F3C1752-919C-2C4A-85B7-2982AD8BE6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B2A1E1DF-F3DC-FF43-B4BE-16D7BEF3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1484533"/>
            <a:ext cx="11257699" cy="439556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08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9377" y="6356350"/>
            <a:ext cx="2886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Introduction to MATLAB -  Version Control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4019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28967" y="6356350"/>
            <a:ext cx="29081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65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mp"/><Relationship Id="rId2" Type="http://schemas.openxmlformats.org/officeDocument/2006/relationships/image" Target="../media/image40.tmp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mp"/><Relationship Id="rId2" Type="http://schemas.openxmlformats.org/officeDocument/2006/relationships/image" Target="../media/image43.tmp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5.tm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arpentries.org/" TargetMode="External"/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software-carpentry.org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-scm.com/book/en/v2/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About-Version-Contro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Your@email.address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17359D-2A4C-7546-CF54-5EA00AF3EB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Version Control – using git with MATLAB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0474A-E72C-E065-0430-A5F6D77D6B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Dr Louise Brown</a:t>
            </a:r>
          </a:p>
        </p:txBody>
      </p:sp>
    </p:spTree>
    <p:extLst>
      <p:ext uri="{BB962C8B-B14F-4D97-AF65-F5344CB8AC3E}">
        <p14:creationId xmlns:p14="http://schemas.microsoft.com/office/powerpoint/2010/main" val="68815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C9645E-0422-EA6B-559A-65C35C191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F3FC89-82A0-959B-E823-48ECC0B7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Tracking Changes - Git Workflow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58B60C-3255-173C-9491-69C5D3F6CBEE}"/>
              </a:ext>
            </a:extLst>
          </p:cNvPr>
          <p:cNvSpPr txBox="1"/>
          <p:nvPr/>
        </p:nvSpPr>
        <p:spPr>
          <a:xfrm>
            <a:off x="3398067" y="1169470"/>
            <a:ext cx="1461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Local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A5F036-35A9-3578-8D89-D4C29A0E0206}"/>
              </a:ext>
            </a:extLst>
          </p:cNvPr>
          <p:cNvSpPr/>
          <p:nvPr/>
        </p:nvSpPr>
        <p:spPr>
          <a:xfrm>
            <a:off x="357840" y="2005430"/>
            <a:ext cx="2055832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Working folder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C9AF83-422F-E348-13B2-2073791E0C70}"/>
              </a:ext>
            </a:extLst>
          </p:cNvPr>
          <p:cNvSpPr/>
          <p:nvPr/>
        </p:nvSpPr>
        <p:spPr>
          <a:xfrm>
            <a:off x="2878120" y="2005430"/>
            <a:ext cx="2055832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Staging area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9F2A60-B8AB-00CE-F517-65D858169D6A}"/>
              </a:ext>
            </a:extLst>
          </p:cNvPr>
          <p:cNvSpPr/>
          <p:nvPr/>
        </p:nvSpPr>
        <p:spPr>
          <a:xfrm>
            <a:off x="5391709" y="2005430"/>
            <a:ext cx="2055832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Local repo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22451A-7D2E-DAA5-050B-CDBAB4C37B3B}"/>
              </a:ext>
            </a:extLst>
          </p:cNvPr>
          <p:cNvSpPr/>
          <p:nvPr/>
        </p:nvSpPr>
        <p:spPr>
          <a:xfrm>
            <a:off x="1395487" y="2892673"/>
            <a:ext cx="2487873" cy="5760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git add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85438F6-63CA-4781-729D-AA72F393C5DC}"/>
              </a:ext>
            </a:extLst>
          </p:cNvPr>
          <p:cNvSpPr/>
          <p:nvPr/>
        </p:nvSpPr>
        <p:spPr>
          <a:xfrm>
            <a:off x="3915549" y="3337578"/>
            <a:ext cx="2487873" cy="5760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git commit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F1CDCB-2BD1-CD27-9265-4A348593B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1F02F-A9BF-23D3-5041-7DD64186B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D6B22-FCDC-817D-B6CF-6799376C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91C12F-0A48-C34B-BEC1-088212220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endCxn id="7" idx="2"/>
          </p:cNvCxnSpPr>
          <p:nvPr/>
        </p:nvCxnSpPr>
        <p:spPr>
          <a:xfrm flipV="1">
            <a:off x="1385756" y="2725510"/>
            <a:ext cx="0" cy="3240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F60BD1-48FC-7158-C185-9D333E9CC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3906036" y="2725510"/>
            <a:ext cx="0" cy="3240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E3B751-496E-BF46-ADF2-6C6B4696B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6412934" y="2725510"/>
            <a:ext cx="0" cy="3240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Arrow: Left 21">
            <a:extLst>
              <a:ext uri="{FF2B5EF4-FFF2-40B4-BE49-F238E27FC236}">
                <a16:creationId xmlns:a16="http://schemas.microsoft.com/office/drawing/2014/main" id="{63134D2C-927C-F744-39D9-1FA811B877BD}"/>
              </a:ext>
            </a:extLst>
          </p:cNvPr>
          <p:cNvSpPr/>
          <p:nvPr/>
        </p:nvSpPr>
        <p:spPr>
          <a:xfrm>
            <a:off x="3915549" y="4901296"/>
            <a:ext cx="2487873" cy="50405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git checkout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A7A6A44A-6F41-DCA7-7A32-58165A03EBAF}"/>
              </a:ext>
            </a:extLst>
          </p:cNvPr>
          <p:cNvSpPr/>
          <p:nvPr/>
        </p:nvSpPr>
        <p:spPr>
          <a:xfrm>
            <a:off x="1395487" y="5268567"/>
            <a:ext cx="2487873" cy="5760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git merge</a:t>
            </a:r>
          </a:p>
        </p:txBody>
      </p:sp>
      <p:pic>
        <p:nvPicPr>
          <p:cNvPr id="11" name="Graphic 10" descr="Git workflow&#10;">
            <a:extLst>
              <a:ext uri="{FF2B5EF4-FFF2-40B4-BE49-F238E27FC236}">
                <a16:creationId xmlns:a16="http://schemas.microsoft.com/office/drawing/2014/main" id="{E81F976D-27FB-4008-953D-14A930DF1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5920" y="3180705"/>
            <a:ext cx="4719525" cy="16541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CB28CB-A237-3134-5432-70120FDF527A}"/>
              </a:ext>
            </a:extLst>
          </p:cNvPr>
          <p:cNvSpPr txBox="1"/>
          <p:nvPr/>
        </p:nvSpPr>
        <p:spPr>
          <a:xfrm>
            <a:off x="8486519" y="5143521"/>
            <a:ext cx="15978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Save one or more changes to go into the ‘snapshot’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0A94C9-6F1D-F1F6-7BE0-97A60ACB90FE}"/>
              </a:ext>
            </a:extLst>
          </p:cNvPr>
          <p:cNvSpPr txBox="1"/>
          <p:nvPr/>
        </p:nvSpPr>
        <p:spPr>
          <a:xfrm>
            <a:off x="10368640" y="5180084"/>
            <a:ext cx="1479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Save the snapshot to the repository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3BE26C4-9522-3993-19D6-C5AA1776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9285462" y="4756727"/>
            <a:ext cx="1" cy="386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526F10C-91D9-C8ED-4711-7184F89DE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8" idx="0"/>
          </p:cNvCxnSpPr>
          <p:nvPr/>
        </p:nvCxnSpPr>
        <p:spPr>
          <a:xfrm flipV="1">
            <a:off x="11108400" y="4795771"/>
            <a:ext cx="0" cy="38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905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C9645E-0422-EA6B-559A-65C35C191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F530E-1875-46E6-901C-76683197A1B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F3FC89-82A0-959B-E823-48ECC0B7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Workflow – with remote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58B60C-3255-173C-9491-69C5D3F6CBEE}"/>
              </a:ext>
            </a:extLst>
          </p:cNvPr>
          <p:cNvSpPr txBox="1"/>
          <p:nvPr/>
        </p:nvSpPr>
        <p:spPr>
          <a:xfrm>
            <a:off x="3958342" y="1224888"/>
            <a:ext cx="1461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Local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F1CDCB-2BD1-CD27-9265-4A348593B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Louise Brown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1F02F-A9BF-23D3-5041-7DD64186B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D6B22-FCDC-817D-B6CF-6799376C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Introduction to MATLAB -  Version Control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A5F036-35A9-3578-8D89-D4C29A0E0206}"/>
              </a:ext>
            </a:extLst>
          </p:cNvPr>
          <p:cNvSpPr/>
          <p:nvPr/>
        </p:nvSpPr>
        <p:spPr>
          <a:xfrm>
            <a:off x="918115" y="2060848"/>
            <a:ext cx="2055832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Working folder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C9AF83-422F-E348-13B2-2073791E0C70}"/>
              </a:ext>
            </a:extLst>
          </p:cNvPr>
          <p:cNvSpPr/>
          <p:nvPr/>
        </p:nvSpPr>
        <p:spPr>
          <a:xfrm>
            <a:off x="3438395" y="2060848"/>
            <a:ext cx="2055832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Staging area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9F2A60-B8AB-00CE-F517-65D858169D6A}"/>
              </a:ext>
            </a:extLst>
          </p:cNvPr>
          <p:cNvSpPr/>
          <p:nvPr/>
        </p:nvSpPr>
        <p:spPr>
          <a:xfrm>
            <a:off x="5951984" y="2060848"/>
            <a:ext cx="2055832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Local 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91C12F-0A48-C34B-BEC1-088212220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endCxn id="7" idx="2"/>
          </p:cNvCxnSpPr>
          <p:nvPr/>
        </p:nvCxnSpPr>
        <p:spPr>
          <a:xfrm flipV="1">
            <a:off x="1946031" y="2780928"/>
            <a:ext cx="0" cy="3240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F60BD1-48FC-7158-C185-9D333E9CC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4466311" y="2780928"/>
            <a:ext cx="0" cy="3240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E3B751-496E-BF46-ADF2-6C6B4696B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6973209" y="2780928"/>
            <a:ext cx="0" cy="3240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22451A-7D2E-DAA5-050B-CDBAB4C37B3B}"/>
              </a:ext>
            </a:extLst>
          </p:cNvPr>
          <p:cNvSpPr/>
          <p:nvPr/>
        </p:nvSpPr>
        <p:spPr>
          <a:xfrm>
            <a:off x="1955762" y="2948091"/>
            <a:ext cx="2487873" cy="5760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git add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85438F6-63CA-4781-729D-AA72F393C5DC}"/>
              </a:ext>
            </a:extLst>
          </p:cNvPr>
          <p:cNvSpPr/>
          <p:nvPr/>
        </p:nvSpPr>
        <p:spPr>
          <a:xfrm>
            <a:off x="4475824" y="3392996"/>
            <a:ext cx="2487873" cy="5760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git commit</a:t>
            </a: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63134D2C-927C-F744-39D9-1FA811B877BD}"/>
              </a:ext>
            </a:extLst>
          </p:cNvPr>
          <p:cNvSpPr/>
          <p:nvPr/>
        </p:nvSpPr>
        <p:spPr>
          <a:xfrm>
            <a:off x="4475824" y="4956714"/>
            <a:ext cx="2487873" cy="50405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git checkout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A7A6A44A-6F41-DCA7-7A32-58165A03EBAF}"/>
              </a:ext>
            </a:extLst>
          </p:cNvPr>
          <p:cNvSpPr/>
          <p:nvPr/>
        </p:nvSpPr>
        <p:spPr>
          <a:xfrm>
            <a:off x="1955762" y="5323985"/>
            <a:ext cx="2487873" cy="5760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git merge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633F95-2F5F-4120-DF23-5AD5D6978934}"/>
              </a:ext>
            </a:extLst>
          </p:cNvPr>
          <p:cNvSpPr txBox="1"/>
          <p:nvPr/>
        </p:nvSpPr>
        <p:spPr>
          <a:xfrm>
            <a:off x="9157128" y="1103728"/>
            <a:ext cx="22651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Remote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e.g. GitHub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9F21F4-8470-D002-7F70-6CB065CD082F}"/>
              </a:ext>
            </a:extLst>
          </p:cNvPr>
          <p:cNvSpPr/>
          <p:nvPr/>
        </p:nvSpPr>
        <p:spPr>
          <a:xfrm>
            <a:off x="9231435" y="2060848"/>
            <a:ext cx="2055832" cy="7200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Remote repo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F0C4E3-8332-D4C4-9126-E0CDDC790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10292721" y="2792851"/>
            <a:ext cx="0" cy="3240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A653079-19FC-F459-E8F9-0EB5B745BB5B}"/>
              </a:ext>
            </a:extLst>
          </p:cNvPr>
          <p:cNvSpPr/>
          <p:nvPr/>
        </p:nvSpPr>
        <p:spPr>
          <a:xfrm>
            <a:off x="6973209" y="3809174"/>
            <a:ext cx="3286141" cy="57606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git push</a:t>
            </a: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21E0A4D8-CD96-A662-A0C8-3B62F8806A4C}"/>
              </a:ext>
            </a:extLst>
          </p:cNvPr>
          <p:cNvSpPr/>
          <p:nvPr/>
        </p:nvSpPr>
        <p:spPr>
          <a:xfrm>
            <a:off x="6986591" y="4468091"/>
            <a:ext cx="3303120" cy="599947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git pull</a:t>
            </a:r>
          </a:p>
        </p:txBody>
      </p:sp>
    </p:spTree>
    <p:extLst>
      <p:ext uri="{BB962C8B-B14F-4D97-AF65-F5344CB8AC3E}">
        <p14:creationId xmlns:p14="http://schemas.microsoft.com/office/powerpoint/2010/main" val="3579609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epositories tab on GitHub">
            <a:extLst>
              <a:ext uri="{FF2B5EF4-FFF2-40B4-BE49-F238E27FC236}">
                <a16:creationId xmlns:a16="http://schemas.microsoft.com/office/drawing/2014/main" id="{2B810204-514A-BD71-A5FB-CC32AC5FD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140" y="2543261"/>
            <a:ext cx="6115904" cy="134321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2180207-4993-8223-E07D-047DB453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Integrate MATLAB and Git – Create a new repo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E8CD7-A405-F7B5-1E65-857E2EED9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588538-862D-69FD-DB38-6FF28D0E4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DFAB1-021F-1A63-F082-9E92A08A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CCD17-0559-ACEF-123F-D791FCEA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FA783-F255-BC86-6187-0C8C4BCFA476}"/>
              </a:ext>
            </a:extLst>
          </p:cNvPr>
          <p:cNvSpPr txBox="1"/>
          <p:nvPr/>
        </p:nvSpPr>
        <p:spPr>
          <a:xfrm>
            <a:off x="810541" y="1528392"/>
            <a:ext cx="72935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First, create a new repository in GitHub: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From your Home page, select the Repositories tab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lvl="1"/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Then select the ‘New’ button in the top right corner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BC7B60-7F5A-24DE-6F04-60DF8BA37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544551" y="2182575"/>
            <a:ext cx="272956" cy="921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New repository button on GitHub">
            <a:extLst>
              <a:ext uri="{FF2B5EF4-FFF2-40B4-BE49-F238E27FC236}">
                <a16:creationId xmlns:a16="http://schemas.microsoft.com/office/drawing/2014/main" id="{00F2FD61-836B-5A5C-2E72-4BF51DC1B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622" y="4319521"/>
            <a:ext cx="4058216" cy="100979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D98919-05EA-073B-364D-ABB0B6FE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01296" y="4051660"/>
            <a:ext cx="1390938" cy="536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308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9CE500-7160-B724-E741-BA8C84A4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D1E481-AA76-67B0-C8F7-C65E96C9A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71AF0-09D6-5945-E311-8B6E9E18E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E1D1C-B8C0-478A-0347-2308A1DF3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69CD65-312D-E6B5-2712-3AA75FB8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repo on GitHub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B4227-A083-8EF0-E80E-21CB19C9CB2C}"/>
              </a:ext>
            </a:extLst>
          </p:cNvPr>
          <p:cNvSpPr txBox="1"/>
          <p:nvPr/>
        </p:nvSpPr>
        <p:spPr>
          <a:xfrm>
            <a:off x="1158240" y="1228436"/>
            <a:ext cx="5187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Select a name for the repo</a:t>
            </a:r>
          </a:p>
        </p:txBody>
      </p:sp>
      <p:pic>
        <p:nvPicPr>
          <p:cNvPr id="8" name="Picture 7" descr="Adding new repo name">
            <a:extLst>
              <a:ext uri="{FF2B5EF4-FFF2-40B4-BE49-F238E27FC236}">
                <a16:creationId xmlns:a16="http://schemas.microsoft.com/office/drawing/2014/main" id="{915AC6D3-A115-D0EB-7ADB-212AD961E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397" y="1173499"/>
            <a:ext cx="6037280" cy="2255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B25BB2-883F-4F5B-E8C0-8043D61D0BBE}"/>
              </a:ext>
            </a:extLst>
          </p:cNvPr>
          <p:cNvSpPr txBox="1"/>
          <p:nvPr/>
        </p:nvSpPr>
        <p:spPr>
          <a:xfrm>
            <a:off x="1158240" y="3397514"/>
            <a:ext cx="36230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Decide whether it will be public or private (probably private if it’s for your coursework!)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a README file if desired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finally, select the button at the bottom to create the repo</a:t>
            </a:r>
          </a:p>
        </p:txBody>
      </p:sp>
      <p:pic>
        <p:nvPicPr>
          <p:cNvPr id="13" name="Picture 12" descr="Public/private and add README options">
            <a:extLst>
              <a:ext uri="{FF2B5EF4-FFF2-40B4-BE49-F238E27FC236}">
                <a16:creationId xmlns:a16="http://schemas.microsoft.com/office/drawing/2014/main" id="{DA6BC3CB-A85A-8C78-73B1-0E875442B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397" y="3627847"/>
            <a:ext cx="5477639" cy="1981477"/>
          </a:xfrm>
          <a:prstGeom prst="rect">
            <a:avLst/>
          </a:prstGeom>
        </p:spPr>
      </p:pic>
      <p:pic>
        <p:nvPicPr>
          <p:cNvPr id="10" name="Picture 9" descr="Create repository button on GitHub">
            <a:extLst>
              <a:ext uri="{FF2B5EF4-FFF2-40B4-BE49-F238E27FC236}">
                <a16:creationId xmlns:a16="http://schemas.microsoft.com/office/drawing/2014/main" id="{61C4ADEA-EB3E-290A-22C8-98852B54A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397" y="5808171"/>
            <a:ext cx="1829055" cy="49536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9C5832-C75D-E260-64F7-1A4E881AB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31987" y="1559191"/>
            <a:ext cx="1815670" cy="916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8CFE07-F719-3C29-E865-2AB316950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86" y="4045282"/>
            <a:ext cx="582959" cy="199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F5A804-FF69-0EFB-B3E6-AD313E29A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82805" y="4730735"/>
            <a:ext cx="534140" cy="3481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5FC515-3A92-6322-CA65-2F56A961D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86" y="5808171"/>
            <a:ext cx="582959" cy="227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153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A82E9D-26D5-B2E1-71AF-BC62828A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1055C6-8B3F-8D6C-59F2-ED09BF79D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Clone your GitHub repo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DDA019-678D-D03E-503C-7BDF12C1D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6C818-FA73-B321-EEF2-E2AB6018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E0B66-7026-BABF-0D70-4ECB61E45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C2883-19B3-EA3F-6712-562FC91ED9FB}"/>
              </a:ext>
            </a:extLst>
          </p:cNvPr>
          <p:cNvSpPr txBox="1"/>
          <p:nvPr/>
        </p:nvSpPr>
        <p:spPr>
          <a:xfrm>
            <a:off x="319326" y="1142166"/>
            <a:ext cx="53081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Then create a clone of the code on your local drive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the Code button and copy the address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 back to MATLAB</a:t>
            </a:r>
          </a:p>
        </p:txBody>
      </p:sp>
      <p:pic>
        <p:nvPicPr>
          <p:cNvPr id="8" name="Picture 7" descr="Copy repo link">
            <a:extLst>
              <a:ext uri="{FF2B5EF4-FFF2-40B4-BE49-F238E27FC236}">
                <a16:creationId xmlns:a16="http://schemas.microsoft.com/office/drawing/2014/main" id="{86A4A165-899E-96C9-5990-3A367CA0E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5231" y="1776089"/>
            <a:ext cx="2106878" cy="1224135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F6CA430E-8A84-4B48-3E2E-0CD06F290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2109" y="2691556"/>
            <a:ext cx="658416" cy="1636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BC529A-A2F3-815C-F0FF-C72B92FDC1A0}"/>
              </a:ext>
            </a:extLst>
          </p:cNvPr>
          <p:cNvSpPr txBox="1"/>
          <p:nvPr/>
        </p:nvSpPr>
        <p:spPr>
          <a:xfrm>
            <a:off x="226962" y="2789313"/>
            <a:ext cx="64807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Right click in Current Folder Window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Source Control -&gt; Manage Files…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 descr="MATLAB dialog for creating connected repo">
            <a:extLst>
              <a:ext uri="{FF2B5EF4-FFF2-40B4-BE49-F238E27FC236}">
                <a16:creationId xmlns:a16="http://schemas.microsoft.com/office/drawing/2014/main" id="{3B4E0AD0-2BFD-E517-25F0-FA0DD7340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2491" y="3578238"/>
            <a:ext cx="7126466" cy="26384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1F6F85-9C9E-14CA-E7B5-5F871732B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235392" y="3044855"/>
            <a:ext cx="1229839" cy="13899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1D5A75B-FFEE-67CF-3244-C0DDF5019DEB}"/>
              </a:ext>
            </a:extLst>
          </p:cNvPr>
          <p:cNvSpPr txBox="1"/>
          <p:nvPr/>
        </p:nvSpPr>
        <p:spPr>
          <a:xfrm>
            <a:off x="8835821" y="3770674"/>
            <a:ext cx="30236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Select an empty folder (ideally with the same name as your repo) to clone into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new folder if necessary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EDEE46-76EC-BBF7-30B3-67F53AF72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026400" y="4211850"/>
            <a:ext cx="1021986" cy="450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01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E15838-5487-E9BE-FA6D-B69B1130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B19B1-16D8-79CB-1FE9-80A67E75C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CC4F7-F414-24DE-767D-75ED7979A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91D71-700D-1EEB-51B6-8EDE7D4C3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DA85C9-EEED-899F-2598-8619C193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repo in MATLAB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7113A-F0EB-33F9-85D3-01D4D4CCB8E7}"/>
              </a:ext>
            </a:extLst>
          </p:cNvPr>
          <p:cNvSpPr txBox="1"/>
          <p:nvPr/>
        </p:nvSpPr>
        <p:spPr>
          <a:xfrm>
            <a:off x="683491" y="2305615"/>
            <a:ext cx="47089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cloned repo is now visible in MATLAB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README file is there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Note the .git folder (don’t do anything to this!)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You are now ready to add files and keep a record of changes using Git !</a:t>
            </a:r>
          </a:p>
        </p:txBody>
      </p:sp>
      <p:pic>
        <p:nvPicPr>
          <p:cNvPr id="8" name="Picture 7" descr="Newly created repo shown in MATLAB">
            <a:extLst>
              <a:ext uri="{FF2B5EF4-FFF2-40B4-BE49-F238E27FC236}">
                <a16:creationId xmlns:a16="http://schemas.microsoft.com/office/drawing/2014/main" id="{B37DDA1E-10AF-78A2-BCD6-C444BE109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177" y="1292493"/>
            <a:ext cx="3943900" cy="443927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FB4B80-D502-484E-849C-BE100EB5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280330" y="3362036"/>
            <a:ext cx="2065052" cy="669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22CFFD-830B-88B1-360C-F4F863FB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437547" y="3691903"/>
            <a:ext cx="907835" cy="3882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97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61A5EA-FCF9-788E-08E3-637BE09A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CD19E5-D1FD-6B0E-A047-24D765A2E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BE278-471E-A678-8690-6908C5837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C18E1-A8AE-E3B1-696E-9D1DE7B40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13C56C-383B-030A-BBE6-AA71C9FC3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changes to a file in the local repo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02DB9F-6E69-1B44-A2AA-F607D4C51A75}"/>
              </a:ext>
            </a:extLst>
          </p:cNvPr>
          <p:cNvSpPr txBox="1"/>
          <p:nvPr/>
        </p:nvSpPr>
        <p:spPr>
          <a:xfrm>
            <a:off x="3855759" y="1339827"/>
            <a:ext cx="6885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README file is up-to-date (shown by the green dot)</a:t>
            </a:r>
          </a:p>
        </p:txBody>
      </p:sp>
      <p:pic>
        <p:nvPicPr>
          <p:cNvPr id="8" name="Picture 7" descr="Screenshot showing file in repo with no changes">
            <a:extLst>
              <a:ext uri="{FF2B5EF4-FFF2-40B4-BE49-F238E27FC236}">
                <a16:creationId xmlns:a16="http://schemas.microsoft.com/office/drawing/2014/main" id="{98F99F27-CBC7-9F45-24F1-7505971A4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8" y="1182120"/>
            <a:ext cx="1876000" cy="90017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3EC423-529C-4F41-3375-96CF5D67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496774" y="1543573"/>
            <a:ext cx="1272687" cy="200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E9D5F7-3DA7-57BE-40EA-6C8194AC54BB}"/>
              </a:ext>
            </a:extLst>
          </p:cNvPr>
          <p:cNvSpPr txBox="1"/>
          <p:nvPr/>
        </p:nvSpPr>
        <p:spPr>
          <a:xfrm>
            <a:off x="5341949" y="2503133"/>
            <a:ext cx="6092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Make a change to the file and save. The blue square shows that there is an </a:t>
            </a:r>
            <a:r>
              <a:rPr lang="en-GB" sz="2000" dirty="0" err="1"/>
              <a:t>unstaged</a:t>
            </a:r>
            <a:r>
              <a:rPr lang="en-GB" sz="2000" dirty="0"/>
              <a:t> change</a:t>
            </a:r>
          </a:p>
        </p:txBody>
      </p:sp>
      <p:pic>
        <p:nvPicPr>
          <p:cNvPr id="16" name="Picture 15" descr="Edited file shown by blue square in Git integration">
            <a:extLst>
              <a:ext uri="{FF2B5EF4-FFF2-40B4-BE49-F238E27FC236}">
                <a16:creationId xmlns:a16="http://schemas.microsoft.com/office/drawing/2014/main" id="{A5715F54-1889-D15B-9534-6E9C44566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5" y="2442097"/>
            <a:ext cx="4141001" cy="10562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A6FE71-E484-2580-F477-9AAC28475763}"/>
              </a:ext>
            </a:extLst>
          </p:cNvPr>
          <p:cNvSpPr txBox="1"/>
          <p:nvPr/>
        </p:nvSpPr>
        <p:spPr>
          <a:xfrm>
            <a:off x="4228900" y="3803717"/>
            <a:ext cx="6644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Right click in the Current Folder window and select ‘Source Control -&gt; View and Commit Changes…’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a commit message in the dialog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Note that the MATLAB integration combines the staging (add) and commit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Select ‘Commit’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file will now show as up-to-date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(Note that this has not yet been synced with the remote repo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E3AC77-0372-871D-1246-252E1D9C5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882409" y="4601646"/>
            <a:ext cx="2346491" cy="55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MATLAB git commit dialog">
            <a:extLst>
              <a:ext uri="{FF2B5EF4-FFF2-40B4-BE49-F238E27FC236}">
                <a16:creationId xmlns:a16="http://schemas.microsoft.com/office/drawing/2014/main" id="{80330EA0-208C-28DE-B422-839C877E62B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86" y="3803717"/>
            <a:ext cx="2124010" cy="1869286"/>
          </a:xfrm>
          <a:prstGeom prst="rect">
            <a:avLst/>
          </a:prstGeom>
        </p:spPr>
      </p:pic>
      <p:pic>
        <p:nvPicPr>
          <p:cNvPr id="25" name="Picture 24" descr="Screenshot showing file in repo with no changes">
            <a:extLst>
              <a:ext uri="{FF2B5EF4-FFF2-40B4-BE49-F238E27FC236}">
                <a16:creationId xmlns:a16="http://schemas.microsoft.com/office/drawing/2014/main" id="{657B28C9-F228-049F-2195-0F34867C7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88" y="5749695"/>
            <a:ext cx="1159323" cy="55628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B19030-EE80-ECC4-15CA-0EF2F857C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666653" y="5699328"/>
            <a:ext cx="633743" cy="4089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8122AD-564F-9A58-D7BA-05864CCE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344804" y="2698588"/>
            <a:ext cx="3051465" cy="271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195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61A5EA-FCF9-788E-08E3-637BE09A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F530E-1875-46E6-901C-76683197A1B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CD19E5-D1FD-6B0E-A047-24D765A2E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Louise Brown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BE278-471E-A678-8690-6908C5837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C18E1-A8AE-E3B1-696E-9D1DE7B40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Introduction to MATLAB -  Version Control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13C56C-383B-030A-BBE6-AA71C9FC3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new files to the local repo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02DB9F-6E69-1B44-A2AA-F607D4C51A75}"/>
              </a:ext>
            </a:extLst>
          </p:cNvPr>
          <p:cNvSpPr txBox="1"/>
          <p:nvPr/>
        </p:nvSpPr>
        <p:spPr>
          <a:xfrm>
            <a:off x="4945051" y="1314003"/>
            <a:ext cx="6885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new file,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DemoScript.m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is added to the folder. The empty circle shows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tha</a:t>
            </a:r>
            <a:r>
              <a:rPr lang="en-GB" sz="2000" dirty="0">
                <a:solidFill>
                  <a:srgbClr val="000000"/>
                </a:solidFill>
                <a:latin typeface="Arial" panose="020B0604020202020204"/>
              </a:rPr>
              <a:t>t this file is not tracked in the repo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12" descr="Empty circle shows untracked file">
            <a:extLst>
              <a:ext uri="{FF2B5EF4-FFF2-40B4-BE49-F238E27FC236}">
                <a16:creationId xmlns:a16="http://schemas.microsoft.com/office/drawing/2014/main" id="{10B68183-3727-86FC-D5FE-543663FD7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96" y="1256055"/>
            <a:ext cx="4221770" cy="10833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E9D5F7-3DA7-57BE-40EA-6C8194AC54BB}"/>
              </a:ext>
            </a:extLst>
          </p:cNvPr>
          <p:cNvSpPr txBox="1"/>
          <p:nvPr/>
        </p:nvSpPr>
        <p:spPr>
          <a:xfrm>
            <a:off x="5341949" y="2639593"/>
            <a:ext cx="609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Right click on the filename and select ‘Source Control -&gt; Add to Git’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solidFill>
                  <a:srgbClr val="000000"/>
                </a:solidFill>
                <a:latin typeface="Arial" panose="020B0604020202020204"/>
              </a:rPr>
              <a:t>A + sign now indicates that the file has been added to the repo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3EC423-529C-4F41-3375-96CF5D67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073035" y="1667946"/>
            <a:ext cx="2872016" cy="332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Plus sign shows file added to repo">
            <a:extLst>
              <a:ext uri="{FF2B5EF4-FFF2-40B4-BE49-F238E27FC236}">
                <a16:creationId xmlns:a16="http://schemas.microsoft.com/office/drawing/2014/main" id="{5199B340-063E-4D5B-B1F1-98DF1598E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8" y="2617523"/>
            <a:ext cx="2277535" cy="108332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8122AD-564F-9A58-D7BA-05864CCE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2512464" y="3398783"/>
            <a:ext cx="2829485" cy="389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E9D1709-5473-D3F8-9955-A1B2C3FFA41C}"/>
              </a:ext>
            </a:extLst>
          </p:cNvPr>
          <p:cNvSpPr txBox="1"/>
          <p:nvPr/>
        </p:nvSpPr>
        <p:spPr>
          <a:xfrm>
            <a:off x="5341949" y="4379185"/>
            <a:ext cx="5059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file can now be committed to the repo as described in the previous slide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green dot shows that this file is now saved in the repo</a:t>
            </a:r>
          </a:p>
        </p:txBody>
      </p:sp>
      <p:pic>
        <p:nvPicPr>
          <p:cNvPr id="27" name="Picture 26" descr="Green circle shows file added to repo">
            <a:extLst>
              <a:ext uri="{FF2B5EF4-FFF2-40B4-BE49-F238E27FC236}">
                <a16:creationId xmlns:a16="http://schemas.microsoft.com/office/drawing/2014/main" id="{090C0D81-7628-E268-9853-CE57B6618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8" y="4238199"/>
            <a:ext cx="2305372" cy="118126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DC0558-2084-4C89-DDEF-CDB9FF253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2690617" y="5127156"/>
            <a:ext cx="2651332" cy="601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3355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C697C-3744-7EBE-AD10-5A80E677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15EEC2-ED5B-8F4B-A57B-FE0E0D200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62CEA-20FB-03D9-EE40-40545FDBA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B5985-48E1-A99D-8834-B41187832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951CA8-4BEF-641C-8B11-2DD62CBC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to the remote repo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A04F7-7D51-CD29-1593-ACCCDE92EF7A}"/>
              </a:ext>
            </a:extLst>
          </p:cNvPr>
          <p:cNvSpPr txBox="1"/>
          <p:nvPr/>
        </p:nvSpPr>
        <p:spPr>
          <a:xfrm>
            <a:off x="5585811" y="1628201"/>
            <a:ext cx="56613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files are now safely committed in the local repo but have not yet been backed up to the remote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GitHub still only shows the initial creation of the README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9" name="Picture 8" descr="Repo shown in GitHub without updated files">
            <a:extLst>
              <a:ext uri="{FF2B5EF4-FFF2-40B4-BE49-F238E27FC236}">
                <a16:creationId xmlns:a16="http://schemas.microsoft.com/office/drawing/2014/main" id="{54F43E98-FE55-CCDA-850B-E46DAF6C6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9"/>
          <a:stretch/>
        </p:blipFill>
        <p:spPr>
          <a:xfrm>
            <a:off x="594388" y="1468734"/>
            <a:ext cx="4542761" cy="18140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5C125D-9729-30E9-6484-1A2D22BBBD25}"/>
              </a:ext>
            </a:extLst>
          </p:cNvPr>
          <p:cNvSpPr txBox="1"/>
          <p:nvPr/>
        </p:nvSpPr>
        <p:spPr>
          <a:xfrm>
            <a:off x="5585811" y="3838387"/>
            <a:ext cx="60944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Right click in the Current Folder window and select ‘Source Control -&gt; Push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Arial" panose="020B0604020202020204"/>
              </a:rPr>
              <a:t>You may be asked to verify your GitHub credentials at this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Arial" panose="020B0604020202020204"/>
              </a:rPr>
              <a:t>Refresh the GitHub page and the new files will be shown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Arial" panose="020B0604020202020204"/>
              </a:rPr>
              <a:t>The local and remote repos are now synced</a:t>
            </a:r>
            <a:endParaRPr lang="en-GB" dirty="0"/>
          </a:p>
        </p:txBody>
      </p:sp>
      <p:pic>
        <p:nvPicPr>
          <p:cNvPr id="13" name="Picture 12" descr="Repo shown in GitHub with pushed files">
            <a:extLst>
              <a:ext uri="{FF2B5EF4-FFF2-40B4-BE49-F238E27FC236}">
                <a16:creationId xmlns:a16="http://schemas.microsoft.com/office/drawing/2014/main" id="{D5B03430-3471-07A1-7157-92E32738A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88" y="3733675"/>
            <a:ext cx="4312734" cy="2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892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28E0BC-D723-1498-CF8B-8C0AFC84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D53BB-2D54-D6B6-FDB0-FA1FC85AD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EB8A0-4009-F4FF-A962-A32D614C3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15E2D-4D67-69D8-DAD2-3BFEB92D5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01130E-E1CA-6BDD-3E13-11764140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 adapted from Software Carpentry material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29CE3-7DDF-F4ED-F8BF-4E3385620390}"/>
              </a:ext>
            </a:extLst>
          </p:cNvPr>
          <p:cNvSpPr txBox="1"/>
          <p:nvPr/>
        </p:nvSpPr>
        <p:spPr>
          <a:xfrm>
            <a:off x="1042587" y="1657884"/>
            <a:ext cx="9802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Some of the content and figures in this presentation are adapted from the Software Carpentry Version Control with Git: Beginner lesson, made available under the </a:t>
            </a:r>
            <a:r>
              <a:rPr lang="en-GB" dirty="0">
                <a:hlinkClick r:id="rId2"/>
              </a:rPr>
              <a:t>Creative Commons Attribution license</a:t>
            </a:r>
            <a:endParaRPr lang="en-GB" dirty="0"/>
          </a:p>
          <a:p>
            <a:endParaRPr lang="en-GB" dirty="0"/>
          </a:p>
          <a:p>
            <a:r>
              <a:rPr lang="en-GB" dirty="0"/>
              <a:t>Copyright © 2018–2022 </a:t>
            </a:r>
            <a:r>
              <a:rPr lang="en-GB" dirty="0">
                <a:hlinkClick r:id="rId3"/>
              </a:rPr>
              <a:t>The Carpentries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Copyright © 2016–2018 </a:t>
            </a:r>
            <a:r>
              <a:rPr lang="en-GB" dirty="0">
                <a:hlinkClick r:id="rId4"/>
              </a:rPr>
              <a:t>Software Carpentry Foundation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4879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D04923-F2C0-39AB-6882-CBD2A9EC5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Version Control? Why should I use it?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215B4-3B81-B6E0-55DF-DC84AAD4A36D}"/>
              </a:ext>
            </a:extLst>
          </p:cNvPr>
          <p:cNvSpPr txBox="1"/>
          <p:nvPr/>
        </p:nvSpPr>
        <p:spPr>
          <a:xfrm>
            <a:off x="479375" y="1505527"/>
            <a:ext cx="49331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Helps us to keep track of what we did and when.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Even if you are not collaborating with other people it is better than this: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17502F-7862-8A05-E386-75427FF4F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8" name="Picture 7" descr="Comic strip showing multiple file revisions saved with different file names&#10;">
            <a:extLst>
              <a:ext uri="{FF2B5EF4-FFF2-40B4-BE49-F238E27FC236}">
                <a16:creationId xmlns:a16="http://schemas.microsoft.com/office/drawing/2014/main" id="{467F4FA1-F44D-9AD5-D97F-B20AF5354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1165514"/>
            <a:ext cx="3893127" cy="51908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5709C-082C-FE52-7C43-2AADDE5A1420}"/>
              </a:ext>
            </a:extLst>
          </p:cNvPr>
          <p:cNvSpPr txBox="1"/>
          <p:nvPr/>
        </p:nvSpPr>
        <p:spPr>
          <a:xfrm>
            <a:off x="5735781" y="6385024"/>
            <a:ext cx="58558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“Piled Higher and Deeper” by Jorge Cham, http://www.phdcomics.com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ABF136-02FC-0878-7B9E-2DBC1E0E1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8F3A1-FED7-B856-86C0-B3013A208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2010C-6828-3DF7-3E07-EC0C079B7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74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EFDDFE-AC05-1D77-E2C1-97B89B8D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E7CA30-7F79-DC8B-BE99-661E54FD6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Version Control?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4EF7DA-84E6-5EA1-CE9F-2C855364EB10}"/>
              </a:ext>
            </a:extLst>
          </p:cNvPr>
          <p:cNvSpPr txBox="1"/>
          <p:nvPr/>
        </p:nvSpPr>
        <p:spPr>
          <a:xfrm>
            <a:off x="1971728" y="2188085"/>
            <a:ext cx="76846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‘… a system that records changes to a file or set of files over time so that you can recall specific versions later’ </a:t>
            </a:r>
            <a:r>
              <a:rPr lang="en-GB" sz="2400" baseline="30000" dirty="0"/>
              <a:t>1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0D668-A6DB-B5C3-47CB-ACCA4041983A}"/>
              </a:ext>
            </a:extLst>
          </p:cNvPr>
          <p:cNvSpPr txBox="1"/>
          <p:nvPr/>
        </p:nvSpPr>
        <p:spPr>
          <a:xfrm>
            <a:off x="2678546" y="4327088"/>
            <a:ext cx="4246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aseline="30000" dirty="0"/>
          </a:p>
          <a:p>
            <a:r>
              <a:rPr lang="en-GB" dirty="0"/>
              <a:t>Pro Git book, available online (free!)</a:t>
            </a:r>
          </a:p>
          <a:p>
            <a:endParaRPr lang="en-GB" dirty="0"/>
          </a:p>
          <a:p>
            <a:r>
              <a:rPr lang="en-GB" baseline="30000" dirty="0"/>
              <a:t>1 </a:t>
            </a:r>
            <a:r>
              <a:rPr lang="en-GB" dirty="0">
                <a:hlinkClick r:id="rId2"/>
              </a:rPr>
              <a:t>https://git-scm.com/book/en/v2/</a:t>
            </a:r>
            <a:endParaRPr lang="en-GB" dirty="0"/>
          </a:p>
          <a:p>
            <a:endParaRPr lang="en-GB" dirty="0"/>
          </a:p>
        </p:txBody>
      </p:sp>
      <p:pic>
        <p:nvPicPr>
          <p:cNvPr id="11" name="Picture 10" descr="Pro Git book cover">
            <a:extLst>
              <a:ext uri="{FF2B5EF4-FFF2-40B4-BE49-F238E27FC236}">
                <a16:creationId xmlns:a16="http://schemas.microsoft.com/office/drawing/2014/main" id="{79D3C3E7-49A6-199F-64BF-C9A3247E0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273" y="3838919"/>
            <a:ext cx="1788890" cy="236133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DE36F-2F1C-3045-4555-BD77576D2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45FAC-6CE6-A679-CB0C-1B5F2A5F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743D3-67CC-6010-0CFB-924747D4B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444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28E0BC-D723-1498-CF8B-8C0AFC84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F530E-1875-46E6-901C-76683197A1B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01130E-E1CA-6BDD-3E13-11764140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 incremental changes to a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DF4B4-2592-4985-9F3A-61CA3598C91A}"/>
              </a:ext>
            </a:extLst>
          </p:cNvPr>
          <p:cNvSpPr txBox="1"/>
          <p:nvPr/>
        </p:nvSpPr>
        <p:spPr>
          <a:xfrm>
            <a:off x="1076770" y="1649976"/>
            <a:ext cx="9836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Version control systems start with a base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Changes are recorded at each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It is possible to ‘rewind’ to a previous version</a:t>
            </a:r>
          </a:p>
        </p:txBody>
      </p:sp>
      <p:pic>
        <p:nvPicPr>
          <p:cNvPr id="8" name="Graphic 7" descr="Diagram showing incremental changes to a file">
            <a:extLst>
              <a:ext uri="{FF2B5EF4-FFF2-40B4-BE49-F238E27FC236}">
                <a16:creationId xmlns:a16="http://schemas.microsoft.com/office/drawing/2014/main" id="{8D02E4E4-FA33-D696-A799-7654CA903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3782" y="3235504"/>
            <a:ext cx="8420606" cy="269733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D53BB-2D54-D6B6-FDB0-FA1FC85AD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Louise Brown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EB8A0-4009-F4FF-A962-A32D614C3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15E2D-4D67-69D8-DAD2-3BFEB92D5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Introduction to MATLAB -  Version Control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450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1411FF-4E24-019F-56E1-36DD7B07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0D5F98B-DD32-0500-BB69-ED4EC276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users can safely work on one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89A0B-6A9F-0588-9E3A-1173B5FCD915}"/>
              </a:ext>
            </a:extLst>
          </p:cNvPr>
          <p:cNvSpPr txBox="1"/>
          <p:nvPr/>
        </p:nvSpPr>
        <p:spPr>
          <a:xfrm>
            <a:off x="800878" y="4918162"/>
            <a:ext cx="4008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Multiple users can make independent changes to the same document</a:t>
            </a:r>
          </a:p>
        </p:txBody>
      </p:sp>
      <p:pic>
        <p:nvPicPr>
          <p:cNvPr id="8" name="Graphic 7" descr="Diagram showing two sets of changes being made to one file by different users&#10;">
            <a:extLst>
              <a:ext uri="{FF2B5EF4-FFF2-40B4-BE49-F238E27FC236}">
                <a16:creationId xmlns:a16="http://schemas.microsoft.com/office/drawing/2014/main" id="{57D136BB-A23A-4148-60C2-B29D1895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240" y="1447172"/>
            <a:ext cx="3718560" cy="34280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B461D5-D112-116D-53AD-B44D841E6184}"/>
              </a:ext>
            </a:extLst>
          </p:cNvPr>
          <p:cNvSpPr txBox="1"/>
          <p:nvPr/>
        </p:nvSpPr>
        <p:spPr>
          <a:xfrm>
            <a:off x="5468851" y="487522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Unless multiple users make changes to the same section of the document - a conflict - you can incorporate two sets of changes into the same base document.</a:t>
            </a:r>
          </a:p>
        </p:txBody>
      </p:sp>
      <p:pic>
        <p:nvPicPr>
          <p:cNvPr id="11" name="Graphic 10" descr="Diagram showing 2 sets of file changes being merged into on">
            <a:extLst>
              <a:ext uri="{FF2B5EF4-FFF2-40B4-BE49-F238E27FC236}">
                <a16:creationId xmlns:a16="http://schemas.microsoft.com/office/drawing/2014/main" id="{BB9423C1-FD4C-EA9A-7FC6-027DA8E4E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7633" y="1308626"/>
            <a:ext cx="3768043" cy="361656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A822B-BAEE-F196-F2F2-5B67A560C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98951-DD99-C09D-264A-466889BAB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0DA2E-38CB-53EF-AF36-5311A84FA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096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0B1136-CC2E-FFBA-D997-04B29036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1D7967B-55E8-842B-07E1-86F8E50D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control systems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9FCA3-0D45-8DDF-DD0F-168230EDDBD9}"/>
              </a:ext>
            </a:extLst>
          </p:cNvPr>
          <p:cNvSpPr txBox="1"/>
          <p:nvPr/>
        </p:nvSpPr>
        <p:spPr>
          <a:xfrm>
            <a:off x="543135" y="1775936"/>
            <a:ext cx="111057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 version control system is a tool that keeps track of these changes for us, effectively creating different versions of our files.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It allows us to decide which changes will be made to the next version (each record of these changes is called a </a:t>
            </a:r>
            <a:r>
              <a:rPr lang="en-GB" sz="2000" b="1" dirty="0"/>
              <a:t>commit</a:t>
            </a:r>
            <a:r>
              <a:rPr lang="en-GB" sz="2000" dirty="0"/>
              <a:t>), and keeps useful metadata about them.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complete history of commits for a particular project and their metadata make up a</a:t>
            </a:r>
            <a:r>
              <a:rPr lang="en-GB" sz="2000" b="1" dirty="0"/>
              <a:t> repository</a:t>
            </a:r>
            <a:r>
              <a:rPr lang="en-GB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Repositories can be kept in sync across different computers, facilitating collaboration among different people.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46A5ED-DD55-0DAB-2344-53715DA78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ED0C2-0D33-9443-F1C2-B070174E6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E7160-EE0D-E58E-5EA0-46BB24AF6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330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91CED-F6C8-D780-00B1-7F0E8D2C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A43506B-4619-B4FE-6745-3F244D07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Version Control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334356-A7BA-CCDE-414B-B1C82E515453}"/>
              </a:ext>
            </a:extLst>
          </p:cNvPr>
          <p:cNvSpPr txBox="1"/>
          <p:nvPr/>
        </p:nvSpPr>
        <p:spPr>
          <a:xfrm>
            <a:off x="617066" y="2261902"/>
            <a:ext cx="46612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We will be using </a:t>
            </a:r>
            <a:r>
              <a:rPr lang="en-GB" sz="2000" b="1" dirty="0"/>
              <a:t>Git</a:t>
            </a:r>
            <a:r>
              <a:rPr lang="en-GB" sz="2000" dirty="0"/>
              <a:t> which is a ‘distributed version control’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 distributed version control system replicates the whole repository on each machine.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Work can continue if the server is offline or if you have no internet access.</a:t>
            </a:r>
          </a:p>
        </p:txBody>
      </p:sp>
      <p:pic>
        <p:nvPicPr>
          <p:cNvPr id="8" name="Picture 7" descr="Figure showing distributed version control remote and local computers&#10;">
            <a:extLst>
              <a:ext uri="{FF2B5EF4-FFF2-40B4-BE49-F238E27FC236}">
                <a16:creationId xmlns:a16="http://schemas.microsoft.com/office/drawing/2014/main" id="{912BEBAF-A8AA-4237-79F7-F15C209DE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739" y="1277120"/>
            <a:ext cx="4218429" cy="4873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38E329-DACE-105B-24A0-00A522E5E4AC}"/>
              </a:ext>
            </a:extLst>
          </p:cNvPr>
          <p:cNvSpPr txBox="1"/>
          <p:nvPr/>
        </p:nvSpPr>
        <p:spPr>
          <a:xfrm>
            <a:off x="4254834" y="6398309"/>
            <a:ext cx="7482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https://git-scm.com/book/en/v2/Getting-Started-About-Version-Control</a:t>
            </a:r>
            <a:endParaRPr lang="en-GB" dirty="0"/>
          </a:p>
          <a:p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69AC4-C332-A3CB-3BAE-2DF2AFC76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BA92F-F4B0-CF09-1210-124115D2C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00B5A-9011-F3AC-4F3F-DFB898517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545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477DA5-5325-0D4E-1B0B-BE2D2A650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7868CF-AC51-8BE6-E49A-E4126D32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Git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60F6D-7A11-D069-F116-411D73C45C0C}"/>
              </a:ext>
            </a:extLst>
          </p:cNvPr>
          <p:cNvSpPr txBox="1"/>
          <p:nvPr/>
        </p:nvSpPr>
        <p:spPr>
          <a:xfrm>
            <a:off x="729673" y="2135909"/>
            <a:ext cx="92762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git should already be installed on the computer lab computers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install on your own computer, visit </a:t>
            </a:r>
            <a:r>
              <a:rPr lang="en-GB" dirty="0">
                <a:hlinkClick r:id="rId2"/>
              </a:rPr>
              <a:t>https://git-scm.com/downloads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When using on a computer for the first time, the following configuration is needed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Set up name and email address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Open git bash command window using the icon on the desktop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Type:</a:t>
            </a:r>
          </a:p>
          <a:p>
            <a:pPr lvl="2"/>
            <a:r>
              <a:rPr lang="en-GB" dirty="0"/>
              <a:t> 	</a:t>
            </a:r>
            <a:r>
              <a:rPr lang="en-GB" dirty="0">
                <a:latin typeface="Consolas" panose="020B0609020204030204" pitchFamily="49" charset="0"/>
              </a:rPr>
              <a:t>git config --global user.name “Your name”</a:t>
            </a:r>
          </a:p>
          <a:p>
            <a:pPr lvl="2"/>
            <a:r>
              <a:rPr lang="en-GB" dirty="0">
                <a:latin typeface="Consolas" panose="020B0609020204030204" pitchFamily="49" charset="0"/>
              </a:rPr>
              <a:t>	git config --global </a:t>
            </a:r>
            <a:r>
              <a:rPr lang="en-GB" dirty="0" err="1">
                <a:latin typeface="Consolas" panose="020B0609020204030204" pitchFamily="49" charset="0"/>
              </a:rPr>
              <a:t>user.email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  <a:hlinkClick r:id="rId3"/>
              </a:rPr>
              <a:t>Your@email.address</a:t>
            </a:r>
            <a:endParaRPr lang="en-GB" dirty="0">
              <a:latin typeface="Consolas" panose="020B0609020204030204" pitchFamily="49" charset="0"/>
            </a:endParaRPr>
          </a:p>
          <a:p>
            <a:pPr lvl="2"/>
            <a:endParaRPr lang="en-GB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Git logo">
            <a:extLst>
              <a:ext uri="{FF2B5EF4-FFF2-40B4-BE49-F238E27FC236}">
                <a16:creationId xmlns:a16="http://schemas.microsoft.com/office/drawing/2014/main" id="{15B31A95-E057-0BF6-9F6C-B4FCD26ED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336" y="1697759"/>
            <a:ext cx="2095500" cy="8763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1C5D3-DE3A-CBC1-0F46-DCAF6D414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1D09-E1A5-952C-BD95-57015DD18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EFBE3-F0FF-BF40-B169-8D4FD707B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268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035636-2C2F-2F7D-FCFC-D07FC8C9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3AAF2C-CBF1-44BC-CE23-917E69B2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does Git store information?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60E57-0DBB-A65A-C747-694EAA7239BA}"/>
              </a:ext>
            </a:extLst>
          </p:cNvPr>
          <p:cNvSpPr txBox="1"/>
          <p:nvPr/>
        </p:nvSpPr>
        <p:spPr>
          <a:xfrm>
            <a:off x="877455" y="1800143"/>
            <a:ext cx="8523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command </a:t>
            </a:r>
            <a:r>
              <a:rPr lang="en-GB" sz="2000" dirty="0">
                <a:latin typeface="Consolas" panose="020B0609020204030204" pitchFamily="49" charset="0"/>
              </a:rPr>
              <a:t>git </a:t>
            </a:r>
            <a:r>
              <a:rPr lang="en-GB" sz="2000" dirty="0" err="1">
                <a:latin typeface="Consolas" panose="020B0609020204030204" pitchFamily="49" charset="0"/>
              </a:rPr>
              <a:t>init</a:t>
            </a:r>
            <a:r>
              <a:rPr lang="en-GB" sz="2000" dirty="0">
                <a:latin typeface="Consolas" panose="020B0609020204030204" pitchFamily="49" charset="0"/>
              </a:rPr>
              <a:t> </a:t>
            </a:r>
            <a:r>
              <a:rPr lang="en-GB" sz="2000" dirty="0"/>
              <a:t>will create a repository in the folder where the command was executed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This creates a hidden subfolder called .git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This contains all the information about the project, including files and sub-folders.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/>
              <a:t>Do not manually change anything in this folder – the Git commands executed will do this for you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We will be using the MATLAB – GitHub – Git integration to create repositories</a:t>
            </a:r>
          </a:p>
          <a:p>
            <a:pPr lvl="1"/>
            <a:endParaRPr lang="en-GB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2A2B6C-65C9-26AB-5D36-C392199BA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7C571-152D-F78D-4F67-E54F8DC29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6FA57B-240A-B0D7-8228-8A988D3ED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879581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University of Nottingham">
      <a:dk1>
        <a:srgbClr val="000000"/>
      </a:dk1>
      <a:lt1>
        <a:srgbClr val="FFFFFF"/>
      </a:lt1>
      <a:dk2>
        <a:srgbClr val="4A4A49"/>
      </a:dk2>
      <a:lt2>
        <a:srgbClr val="92928E"/>
      </a:lt2>
      <a:accent1>
        <a:srgbClr val="009BBD"/>
      </a:accent1>
      <a:accent2>
        <a:srgbClr val="007DA8"/>
      </a:accent2>
      <a:accent3>
        <a:srgbClr val="005697"/>
      </a:accent3>
      <a:accent4>
        <a:srgbClr val="1B2A6B"/>
      </a:accent4>
      <a:accent5>
        <a:srgbClr val="191A4F"/>
      </a:accent5>
      <a:accent6>
        <a:srgbClr val="E52F6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412</TotalTime>
  <Words>1261</Words>
  <Application>Microsoft Office PowerPoint</Application>
  <PresentationFormat>Widescreen</PresentationFormat>
  <Paragraphs>193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Arial</vt:lpstr>
      <vt:lpstr>Calibri</vt:lpstr>
      <vt:lpstr>Consolas</vt:lpstr>
      <vt:lpstr>Georgia</vt:lpstr>
      <vt:lpstr>Wingdings</vt:lpstr>
      <vt:lpstr>3_Office Theme</vt:lpstr>
      <vt:lpstr>Version Control – using git with MATLAB</vt:lpstr>
      <vt:lpstr>What is Version Control? Why should I use it?</vt:lpstr>
      <vt:lpstr>What is Version Control?</vt:lpstr>
      <vt:lpstr>Save incremental changes to a file</vt:lpstr>
      <vt:lpstr>Multiple users can safely work on one file</vt:lpstr>
      <vt:lpstr>Version control systems</vt:lpstr>
      <vt:lpstr>Distributed Version Control</vt:lpstr>
      <vt:lpstr>Installing Git</vt:lpstr>
      <vt:lpstr>Where does Git store information?</vt:lpstr>
      <vt:lpstr>Tracking Changes - Git Workflow</vt:lpstr>
      <vt:lpstr>Git Workflow – with remote </vt:lpstr>
      <vt:lpstr>Integrate MATLAB and Git – Create a new repo</vt:lpstr>
      <vt:lpstr>Create a repo on GitHub</vt:lpstr>
      <vt:lpstr>Clone your GitHub repo</vt:lpstr>
      <vt:lpstr>View repo in MATLAB</vt:lpstr>
      <vt:lpstr>Saving changes to a file in the local repo</vt:lpstr>
      <vt:lpstr>Adding new files to the local repo</vt:lpstr>
      <vt:lpstr>Saving to the remote repo</vt:lpstr>
      <vt:lpstr>Content adapted from Software Carpentry material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– using git with MATLAB</dc:title>
  <dc:creator>Louise Brown (staff)</dc:creator>
  <cp:lastModifiedBy>Louise Brown (staff)</cp:lastModifiedBy>
  <cp:revision>2</cp:revision>
  <cp:lastPrinted>2025-01-13T12:30:49Z</cp:lastPrinted>
  <dcterms:created xsi:type="dcterms:W3CDTF">2024-01-19T15:10:13Z</dcterms:created>
  <dcterms:modified xsi:type="dcterms:W3CDTF">2025-01-13T12:33:56Z</dcterms:modified>
</cp:coreProperties>
</file>